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372a3083656409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9e2d42b78274fcc"/>
  </p:sldMasterIdLst>
  <p:sldIdLst>
    <p:sldId xmlns:r="http://schemas.openxmlformats.org/officeDocument/2006/relationships" id="256" r:id="Rcb03dad6a175458d"/>
    <p:sldId xmlns:r="http://schemas.openxmlformats.org/officeDocument/2006/relationships" id="257" r:id="Rc5171e4cb870412c"/>
    <p:sldId xmlns:r="http://schemas.openxmlformats.org/officeDocument/2006/relationships" id="258" r:id="R0e4edbbbbe08416d"/>
    <p:sldId xmlns:r="http://schemas.openxmlformats.org/officeDocument/2006/relationships" id="259" r:id="R7a344c6dec4c4f26"/>
    <p:sldId xmlns:r="http://schemas.openxmlformats.org/officeDocument/2006/relationships" id="260" r:id="R524ce352ef174f77"/>
    <p:sldId xmlns:r="http://schemas.openxmlformats.org/officeDocument/2006/relationships" id="261" r:id="Rbf61e6f19698415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e2d42b78274fcc" /><Relationship Type="http://schemas.openxmlformats.org/officeDocument/2006/relationships/slide" Target="/ppt/slides/slide1.xml" Id="Rcb03dad6a175458d" /><Relationship Type="http://schemas.openxmlformats.org/officeDocument/2006/relationships/slide" Target="/ppt/slides/slide2.xml" Id="Rc5171e4cb870412c" /><Relationship Type="http://schemas.openxmlformats.org/officeDocument/2006/relationships/slide" Target="/ppt/slides/slide3.xml" Id="R0e4edbbbbe08416d" /><Relationship Type="http://schemas.openxmlformats.org/officeDocument/2006/relationships/slide" Target="/ppt/slides/slide4.xml" Id="R7a344c6dec4c4f26" /><Relationship Type="http://schemas.openxmlformats.org/officeDocument/2006/relationships/slide" Target="/ppt/slides/slide5.xml" Id="R524ce352ef174f77" /><Relationship Type="http://schemas.openxmlformats.org/officeDocument/2006/relationships/slide" Target="/ppt/slides/slide6.xml" Id="Rbf61e6f19698415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fe29e09d3a4df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f8f4053b4748c6" /><Relationship Type="http://schemas.openxmlformats.org/officeDocument/2006/relationships/theme" Target="/ppt/slideMasters/theme/theme1.xml" Id="Rfd81492246b749c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1f8f4053b4748c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b101db9cd6466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19ba34e41b42a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5a001ea49f4af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5ea5ccc0b941b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6ca364eead457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38bc215135474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ULVIK HERAD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ULVIK HERAD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ULVIK HERAD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ULVIK HERAD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ULVIK HERAD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ULVIK HERAD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Skeiesvegen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5730 Ulvik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 52 70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post@ulvik.kommune.no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www.ulvik.kommune.no/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971 159 928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ULVIK HERAD</a:t>
            </a:r>
          </a:p>
        </p:txBody>
      </p:sp>
    </p:spTree>
  </p:cSld>
  <p:clrMapOvr>
    <a:masterClrMapping xmlns:a="http://schemas.openxmlformats.org/drawingml/2006/main"/>
  </p:clrMapOvr>
</p:sld>
</file>