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f98130487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b043c76cf4805"/>
  </p:sldMasterIdLst>
  <p:sldIdLst>
    <p:sldId xmlns:r="http://schemas.openxmlformats.org/officeDocument/2006/relationships" id="256" r:id="Rb21e916f020a48ad"/>
    <p:sldId xmlns:r="http://schemas.openxmlformats.org/officeDocument/2006/relationships" id="257" r:id="R4f9b341871534986"/>
    <p:sldId xmlns:r="http://schemas.openxmlformats.org/officeDocument/2006/relationships" id="258" r:id="Rcfaef47e15d24fdf"/>
    <p:sldId xmlns:r="http://schemas.openxmlformats.org/officeDocument/2006/relationships" id="259" r:id="R2118a372edfe43d4"/>
    <p:sldId xmlns:r="http://schemas.openxmlformats.org/officeDocument/2006/relationships" id="260" r:id="Rbe0758ec17f949d2"/>
    <p:sldId xmlns:r="http://schemas.openxmlformats.org/officeDocument/2006/relationships" id="261" r:id="R850b953f556b42cc"/>
    <p:sldId xmlns:r="http://schemas.openxmlformats.org/officeDocument/2006/relationships" id="262" r:id="R343b91588460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b043c76cf4805" /><Relationship Type="http://schemas.openxmlformats.org/officeDocument/2006/relationships/slide" Target="/ppt/slides/slide1.xml" Id="Rb21e916f020a48ad" /><Relationship Type="http://schemas.openxmlformats.org/officeDocument/2006/relationships/slide" Target="/ppt/slides/slide2.xml" Id="R4f9b341871534986" /><Relationship Type="http://schemas.openxmlformats.org/officeDocument/2006/relationships/slide" Target="/ppt/slides/slide3.xml" Id="Rcfaef47e15d24fdf" /><Relationship Type="http://schemas.openxmlformats.org/officeDocument/2006/relationships/slide" Target="/ppt/slides/slide4.xml" Id="R2118a372edfe43d4" /><Relationship Type="http://schemas.openxmlformats.org/officeDocument/2006/relationships/slide" Target="/ppt/slides/slide5.xml" Id="Rbe0758ec17f949d2" /><Relationship Type="http://schemas.openxmlformats.org/officeDocument/2006/relationships/slide" Target="/ppt/slides/slide6.xml" Id="R850b953f556b42cc" /><Relationship Type="http://schemas.openxmlformats.org/officeDocument/2006/relationships/slide" Target="/ppt/slides/slide7.xml" Id="R343b91588460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8062e96bf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27c42b774876" /><Relationship Type="http://schemas.openxmlformats.org/officeDocument/2006/relationships/theme" Target="/ppt/slideMasters/theme/theme1.xml" Id="R62d342ff9058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927c42b7748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31376dbe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8aa67255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6b4496fe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370c9dc1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848324ca0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cbea75304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1b601069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