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bc186657447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47f6606b842b2"/>
  </p:sldMasterIdLst>
  <p:sldIdLst>
    <p:sldId xmlns:r="http://schemas.openxmlformats.org/officeDocument/2006/relationships" id="256" r:id="R174824334aca4410"/>
    <p:sldId xmlns:r="http://schemas.openxmlformats.org/officeDocument/2006/relationships" id="257" r:id="R6fc5e56c6f3648b8"/>
    <p:sldId xmlns:r="http://schemas.openxmlformats.org/officeDocument/2006/relationships" id="258" r:id="R60c425a135144ac8"/>
    <p:sldId xmlns:r="http://schemas.openxmlformats.org/officeDocument/2006/relationships" id="259" r:id="Rd467292d5d9b43b6"/>
    <p:sldId xmlns:r="http://schemas.openxmlformats.org/officeDocument/2006/relationships" id="260" r:id="R17d3e8d0848b4608"/>
    <p:sldId xmlns:r="http://schemas.openxmlformats.org/officeDocument/2006/relationships" id="261" r:id="R0b2126d30778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47f6606b842b2" /><Relationship Type="http://schemas.openxmlformats.org/officeDocument/2006/relationships/slide" Target="/ppt/slides/slide1.xml" Id="R174824334aca4410" /><Relationship Type="http://schemas.openxmlformats.org/officeDocument/2006/relationships/slide" Target="/ppt/slides/slide2.xml" Id="R6fc5e56c6f3648b8" /><Relationship Type="http://schemas.openxmlformats.org/officeDocument/2006/relationships/slide" Target="/ppt/slides/slide3.xml" Id="R60c425a135144ac8" /><Relationship Type="http://schemas.openxmlformats.org/officeDocument/2006/relationships/slide" Target="/ppt/slides/slide4.xml" Id="Rd467292d5d9b43b6" /><Relationship Type="http://schemas.openxmlformats.org/officeDocument/2006/relationships/slide" Target="/ppt/slides/slide5.xml" Id="R17d3e8d0848b4608" /><Relationship Type="http://schemas.openxmlformats.org/officeDocument/2006/relationships/slide" Target="/ppt/slides/slide6.xml" Id="R0b2126d30778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a8a4292d5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39f46f6724cab" /><Relationship Type="http://schemas.openxmlformats.org/officeDocument/2006/relationships/theme" Target="/ppt/slideMasters/theme/theme1.xml" Id="Rd9d6e1fb051e44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39f46f672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7b5fb206449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f8b8fc12c4b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7afcb9c5e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97b4382ae40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8ddaf305547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d63b4cb2f48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H Bjørnstad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e-farger@online.no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971 157 712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