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c5253a8f9c42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743a925e3d4d71"/>
  </p:sldMasterIdLst>
  <p:sldIdLst>
    <p:sldId xmlns:r="http://schemas.openxmlformats.org/officeDocument/2006/relationships" id="256" r:id="R98263cb54f9d4898"/>
    <p:sldId xmlns:r="http://schemas.openxmlformats.org/officeDocument/2006/relationships" id="257" r:id="Rdefd3a796ca2452c"/>
    <p:sldId xmlns:r="http://schemas.openxmlformats.org/officeDocument/2006/relationships" id="258" r:id="Rd846676f869f4c7b"/>
    <p:sldId xmlns:r="http://schemas.openxmlformats.org/officeDocument/2006/relationships" id="259" r:id="Rce10c2d7e0c54fd3"/>
    <p:sldId xmlns:r="http://schemas.openxmlformats.org/officeDocument/2006/relationships" id="260" r:id="Rd84bbfb4a5a649f6"/>
    <p:sldId xmlns:r="http://schemas.openxmlformats.org/officeDocument/2006/relationships" id="261" r:id="Rbfcb6bf35c4d4d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743a925e3d4d71" /><Relationship Type="http://schemas.openxmlformats.org/officeDocument/2006/relationships/slide" Target="/ppt/slides/slide1.xml" Id="R98263cb54f9d4898" /><Relationship Type="http://schemas.openxmlformats.org/officeDocument/2006/relationships/slide" Target="/ppt/slides/slide2.xml" Id="Rdefd3a796ca2452c" /><Relationship Type="http://schemas.openxmlformats.org/officeDocument/2006/relationships/slide" Target="/ppt/slides/slide3.xml" Id="Rd846676f869f4c7b" /><Relationship Type="http://schemas.openxmlformats.org/officeDocument/2006/relationships/slide" Target="/ppt/slides/slide4.xml" Id="Rce10c2d7e0c54fd3" /><Relationship Type="http://schemas.openxmlformats.org/officeDocument/2006/relationships/slide" Target="/ppt/slides/slide5.xml" Id="Rd84bbfb4a5a649f6" /><Relationship Type="http://schemas.openxmlformats.org/officeDocument/2006/relationships/slide" Target="/ppt/slides/slide6.xml" Id="Rbfcb6bf35c4d4d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f6578fc4d840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31feb4ab543a2" /><Relationship Type="http://schemas.openxmlformats.org/officeDocument/2006/relationships/theme" Target="/ppt/slideMasters/theme/theme1.xml" Id="R2a8123cd6ad7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831feb4ab543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46feb4590946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904f2d4ae24db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ceacd655c743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0424256074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f06d4586343b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70ac9a8d447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MYHRENS JERNINDUSTRI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MYHRENS JERNINDUSTRI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−457 925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−336 950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1 153 706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1 162 082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971 124 113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MYHRENS JERNINDUSTRI AS</a:t>
            </a:r>
          </a:p>
        </p:txBody>
      </p:sp>
    </p:spTree>
  </p:cSld>
  <p:clrMapOvr>
    <a:masterClrMapping xmlns:a="http://schemas.openxmlformats.org/drawingml/2006/main"/>
  </p:clrMapOvr>
</p:sld>
</file>