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f1899e3ceb4b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09ab25b9d3422b"/>
  </p:sldMasterIdLst>
  <p:sldIdLst>
    <p:sldId xmlns:r="http://schemas.openxmlformats.org/officeDocument/2006/relationships" id="256" r:id="Rfda5c3df2cee40b4"/>
    <p:sldId xmlns:r="http://schemas.openxmlformats.org/officeDocument/2006/relationships" id="257" r:id="Rd74f2decfbd74438"/>
    <p:sldId xmlns:r="http://schemas.openxmlformats.org/officeDocument/2006/relationships" id="258" r:id="R090e0744fccc419b"/>
    <p:sldId xmlns:r="http://schemas.openxmlformats.org/officeDocument/2006/relationships" id="259" r:id="Rdcd5291a1453476a"/>
    <p:sldId xmlns:r="http://schemas.openxmlformats.org/officeDocument/2006/relationships" id="260" r:id="R1671eb96a17c4336"/>
    <p:sldId xmlns:r="http://schemas.openxmlformats.org/officeDocument/2006/relationships" id="261" r:id="R9586e27620dd4a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09ab25b9d3422b" /><Relationship Type="http://schemas.openxmlformats.org/officeDocument/2006/relationships/slide" Target="/ppt/slides/slide1.xml" Id="Rfda5c3df2cee40b4" /><Relationship Type="http://schemas.openxmlformats.org/officeDocument/2006/relationships/slide" Target="/ppt/slides/slide2.xml" Id="Rd74f2decfbd74438" /><Relationship Type="http://schemas.openxmlformats.org/officeDocument/2006/relationships/slide" Target="/ppt/slides/slide3.xml" Id="R090e0744fccc419b" /><Relationship Type="http://schemas.openxmlformats.org/officeDocument/2006/relationships/slide" Target="/ppt/slides/slide4.xml" Id="Rdcd5291a1453476a" /><Relationship Type="http://schemas.openxmlformats.org/officeDocument/2006/relationships/slide" Target="/ppt/slides/slide5.xml" Id="R1671eb96a17c4336" /><Relationship Type="http://schemas.openxmlformats.org/officeDocument/2006/relationships/slide" Target="/ppt/slides/slide6.xml" Id="R9586e27620dd4a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a1a91987224d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cbf685ce04c7a" /><Relationship Type="http://schemas.openxmlformats.org/officeDocument/2006/relationships/theme" Target="/ppt/slideMasters/theme/theme1.xml" Id="R196c0c3861574d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ecbf685ce04c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b773c1de441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39395df0f4c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2674fb48743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7614fd67a4f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66085d91546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09aeafe2c4c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NÆRINGS- OG NYTELSESMIDDELARBEIDERFORBUND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NÆRINGS- OG NYTELSESMIDDELARBEIDERFORBUND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146 013 000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95 823 000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996 478 000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1 032 354 000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29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971 103 647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