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2fa29d1ea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aa03cd27f4b19"/>
  </p:sldMasterIdLst>
  <p:sldIdLst>
    <p:sldId xmlns:r="http://schemas.openxmlformats.org/officeDocument/2006/relationships" id="256" r:id="R6226cd87769b42f5"/>
    <p:sldId xmlns:r="http://schemas.openxmlformats.org/officeDocument/2006/relationships" id="257" r:id="R361b9d0d44ea462a"/>
    <p:sldId xmlns:r="http://schemas.openxmlformats.org/officeDocument/2006/relationships" id="258" r:id="R37ced8c5ea134604"/>
    <p:sldId xmlns:r="http://schemas.openxmlformats.org/officeDocument/2006/relationships" id="259" r:id="R274afab7fdbc4af4"/>
    <p:sldId xmlns:r="http://schemas.openxmlformats.org/officeDocument/2006/relationships" id="260" r:id="R58812e22ea264eba"/>
    <p:sldId xmlns:r="http://schemas.openxmlformats.org/officeDocument/2006/relationships" id="261" r:id="Rb2cdb3cf83c1465a"/>
    <p:sldId xmlns:r="http://schemas.openxmlformats.org/officeDocument/2006/relationships" id="262" r:id="Rfd83e435972b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aa03cd27f4b19" /><Relationship Type="http://schemas.openxmlformats.org/officeDocument/2006/relationships/slide" Target="/ppt/slides/slide1.xml" Id="R6226cd87769b42f5" /><Relationship Type="http://schemas.openxmlformats.org/officeDocument/2006/relationships/slide" Target="/ppt/slides/slide2.xml" Id="R361b9d0d44ea462a" /><Relationship Type="http://schemas.openxmlformats.org/officeDocument/2006/relationships/slide" Target="/ppt/slides/slide3.xml" Id="R37ced8c5ea134604" /><Relationship Type="http://schemas.openxmlformats.org/officeDocument/2006/relationships/slide" Target="/ppt/slides/slide4.xml" Id="R274afab7fdbc4af4" /><Relationship Type="http://schemas.openxmlformats.org/officeDocument/2006/relationships/slide" Target="/ppt/slides/slide5.xml" Id="R58812e22ea264eba" /><Relationship Type="http://schemas.openxmlformats.org/officeDocument/2006/relationships/slide" Target="/ppt/slides/slide6.xml" Id="Rb2cdb3cf83c1465a" /><Relationship Type="http://schemas.openxmlformats.org/officeDocument/2006/relationships/slide" Target="/ppt/slides/slide7.xml" Id="Rfd83e435972b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e2326d37e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ca96a0f7f4cc9" /><Relationship Type="http://schemas.openxmlformats.org/officeDocument/2006/relationships/theme" Target="/ppt/slideMasters/theme/theme1.xml" Id="R628ca29ce405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ca96a0f7f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c86778c8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daf4521d2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29320f8c1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bfda28a0e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10e5c67f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d56cf58df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8b149458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