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520207dd0442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962053d6de472e"/>
  </p:sldMasterIdLst>
  <p:sldIdLst>
    <p:sldId xmlns:r="http://schemas.openxmlformats.org/officeDocument/2006/relationships" id="256" r:id="R7c82929b5a4f4cbe"/>
    <p:sldId xmlns:r="http://schemas.openxmlformats.org/officeDocument/2006/relationships" id="257" r:id="Rf610a035a3e34831"/>
    <p:sldId xmlns:r="http://schemas.openxmlformats.org/officeDocument/2006/relationships" id="258" r:id="Rc222f5dc8ce94e45"/>
    <p:sldId xmlns:r="http://schemas.openxmlformats.org/officeDocument/2006/relationships" id="259" r:id="Rb64f67575aa3439b"/>
    <p:sldId xmlns:r="http://schemas.openxmlformats.org/officeDocument/2006/relationships" id="260" r:id="Rfea0a9ad9ed747bb"/>
    <p:sldId xmlns:r="http://schemas.openxmlformats.org/officeDocument/2006/relationships" id="261" r:id="Ra0d2c7a5857c4f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962053d6de472e" /><Relationship Type="http://schemas.openxmlformats.org/officeDocument/2006/relationships/slide" Target="/ppt/slides/slide1.xml" Id="R7c82929b5a4f4cbe" /><Relationship Type="http://schemas.openxmlformats.org/officeDocument/2006/relationships/slide" Target="/ppt/slides/slide2.xml" Id="Rf610a035a3e34831" /><Relationship Type="http://schemas.openxmlformats.org/officeDocument/2006/relationships/slide" Target="/ppt/slides/slide3.xml" Id="Rc222f5dc8ce94e45" /><Relationship Type="http://schemas.openxmlformats.org/officeDocument/2006/relationships/slide" Target="/ppt/slides/slide4.xml" Id="Rb64f67575aa3439b" /><Relationship Type="http://schemas.openxmlformats.org/officeDocument/2006/relationships/slide" Target="/ppt/slides/slide5.xml" Id="Rfea0a9ad9ed747bb" /><Relationship Type="http://schemas.openxmlformats.org/officeDocument/2006/relationships/slide" Target="/ppt/slides/slide6.xml" Id="Ra0d2c7a5857c4f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e58844ca9343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e5756de6c440f" /><Relationship Type="http://schemas.openxmlformats.org/officeDocument/2006/relationships/theme" Target="/ppt/slideMasters/theme/theme1.xml" Id="R38e12137b90f48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3e5756de6c44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1e107531c44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58bb2183242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3b618ee5d42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51b670a0e4a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099dcb82b4d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595cd9abc41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Thunes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971 098 422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ETON AS</a:t>
            </a:r>
          </a:p>
        </p:txBody>
      </p:sp>
    </p:spTree>
  </p:cSld>
  <p:clrMapOvr>
    <a:masterClrMapping xmlns:a="http://schemas.openxmlformats.org/drawingml/2006/main"/>
  </p:clrMapOvr>
</p:sld>
</file>