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5b75bcc40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82ceb75b140d0"/>
  </p:sldMasterIdLst>
  <p:sldIdLst>
    <p:sldId xmlns:r="http://schemas.openxmlformats.org/officeDocument/2006/relationships" id="256" r:id="R354e5a5d79d1465b"/>
    <p:sldId xmlns:r="http://schemas.openxmlformats.org/officeDocument/2006/relationships" id="257" r:id="R411afe40b2ae45ea"/>
    <p:sldId xmlns:r="http://schemas.openxmlformats.org/officeDocument/2006/relationships" id="258" r:id="Rbcfa7e85ef2748ae"/>
    <p:sldId xmlns:r="http://schemas.openxmlformats.org/officeDocument/2006/relationships" id="259" r:id="Rdcbd991790214301"/>
    <p:sldId xmlns:r="http://schemas.openxmlformats.org/officeDocument/2006/relationships" id="260" r:id="R6b166e6b89f64675"/>
    <p:sldId xmlns:r="http://schemas.openxmlformats.org/officeDocument/2006/relationships" id="261" r:id="R44009a1b656945e6"/>
    <p:sldId xmlns:r="http://schemas.openxmlformats.org/officeDocument/2006/relationships" id="262" r:id="R6736fc9d8a04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82ceb75b140d0" /><Relationship Type="http://schemas.openxmlformats.org/officeDocument/2006/relationships/slide" Target="/ppt/slides/slide1.xml" Id="R354e5a5d79d1465b" /><Relationship Type="http://schemas.openxmlformats.org/officeDocument/2006/relationships/slide" Target="/ppt/slides/slide2.xml" Id="R411afe40b2ae45ea" /><Relationship Type="http://schemas.openxmlformats.org/officeDocument/2006/relationships/slide" Target="/ppt/slides/slide3.xml" Id="Rbcfa7e85ef2748ae" /><Relationship Type="http://schemas.openxmlformats.org/officeDocument/2006/relationships/slide" Target="/ppt/slides/slide4.xml" Id="Rdcbd991790214301" /><Relationship Type="http://schemas.openxmlformats.org/officeDocument/2006/relationships/slide" Target="/ppt/slides/slide5.xml" Id="R6b166e6b89f64675" /><Relationship Type="http://schemas.openxmlformats.org/officeDocument/2006/relationships/slide" Target="/ppt/slides/slide6.xml" Id="R44009a1b656945e6" /><Relationship Type="http://schemas.openxmlformats.org/officeDocument/2006/relationships/slide" Target="/ppt/slides/slide7.xml" Id="R6736fc9d8a04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23c8f73f1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2245346444ca8" /><Relationship Type="http://schemas.openxmlformats.org/officeDocument/2006/relationships/theme" Target="/ppt/slideMasters/theme/theme1.xml" Id="R38f89917d691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3224534644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4c44adb3b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b83eb40fc4e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749428bc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c7d374eda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034d72b43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80f91686244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02acce475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3 259 419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1 545 597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 ROGER SOLLELIS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Strandgate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971 093 560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REGNSKAP AS</a:t>
            </a:r>
          </a:p>
        </p:txBody>
      </p:sp>
    </p:spTree>
  </p:cSld>
  <p:clrMapOvr>
    <a:masterClrMapping xmlns:a="http://schemas.openxmlformats.org/drawingml/2006/main"/>
  </p:clrMapOvr>
</p:sld>
</file>