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dc924616010448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32aa13732fe4953"/>
  </p:sldMasterIdLst>
  <p:sldIdLst>
    <p:sldId xmlns:r="http://schemas.openxmlformats.org/officeDocument/2006/relationships" id="256" r:id="Rbf928063abd14817"/>
    <p:sldId xmlns:r="http://schemas.openxmlformats.org/officeDocument/2006/relationships" id="257" r:id="R03126d2225564fad"/>
    <p:sldId xmlns:r="http://schemas.openxmlformats.org/officeDocument/2006/relationships" id="258" r:id="Redb3a6c200dc4c63"/>
    <p:sldId xmlns:r="http://schemas.openxmlformats.org/officeDocument/2006/relationships" id="259" r:id="R7c55215161484a14"/>
    <p:sldId xmlns:r="http://schemas.openxmlformats.org/officeDocument/2006/relationships" id="260" r:id="R44dd958dfc8e4c44"/>
    <p:sldId xmlns:r="http://schemas.openxmlformats.org/officeDocument/2006/relationships" id="261" r:id="R65a3e0368b2d4e45"/>
    <p:sldId xmlns:r="http://schemas.openxmlformats.org/officeDocument/2006/relationships" id="262" r:id="R57114b895605433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2aa13732fe4953" /><Relationship Type="http://schemas.openxmlformats.org/officeDocument/2006/relationships/slide" Target="/ppt/slides/slide1.xml" Id="Rbf928063abd14817" /><Relationship Type="http://schemas.openxmlformats.org/officeDocument/2006/relationships/slide" Target="/ppt/slides/slide2.xml" Id="R03126d2225564fad" /><Relationship Type="http://schemas.openxmlformats.org/officeDocument/2006/relationships/slide" Target="/ppt/slides/slide3.xml" Id="Redb3a6c200dc4c63" /><Relationship Type="http://schemas.openxmlformats.org/officeDocument/2006/relationships/slide" Target="/ppt/slides/slide4.xml" Id="R7c55215161484a14" /><Relationship Type="http://schemas.openxmlformats.org/officeDocument/2006/relationships/slide" Target="/ppt/slides/slide5.xml" Id="R44dd958dfc8e4c44" /><Relationship Type="http://schemas.openxmlformats.org/officeDocument/2006/relationships/slide" Target="/ppt/slides/slide6.xml" Id="R65a3e0368b2d4e45" /><Relationship Type="http://schemas.openxmlformats.org/officeDocument/2006/relationships/slide" Target="/ppt/slides/slide7.xml" Id="R57114b895605433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9983aaf7004443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080a30fe164128" /><Relationship Type="http://schemas.openxmlformats.org/officeDocument/2006/relationships/theme" Target="/ppt/slideMasters/theme/theme1.xml" Id="R8810f8be52b34f6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4080a30fe16412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79eece76954d8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45a9ed8b9e4c3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df78d112534e3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625878036144b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a63eb3ff564b4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676b607b7646e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3574fb9a7a44a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TKS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TKS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TKS BYGG AS ble etablert [år] og holder til i Sandefjord.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TKS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TKS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TKS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49 613 828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1 995 470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−270 899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13 553 587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62 119 001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TKS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SPEED INVEST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INGENIØR BJØRN TYVOLD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TKS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Skolmar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3232 Sandefjord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45 18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anita@tks-bygg.no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971 077 921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TKS BYGG AS</a:t>
            </a:r>
          </a:p>
        </p:txBody>
      </p:sp>
    </p:spTree>
  </p:cSld>
  <p:clrMapOvr>
    <a:masterClrMapping xmlns:a="http://schemas.openxmlformats.org/drawingml/2006/main"/>
  </p:clrMapOvr>
</p:sld>
</file>