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77466e33c46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383bef9e8449b"/>
  </p:sldMasterIdLst>
  <p:sldIdLst>
    <p:sldId xmlns:r="http://schemas.openxmlformats.org/officeDocument/2006/relationships" id="256" r:id="R46505d970ac84b6e"/>
    <p:sldId xmlns:r="http://schemas.openxmlformats.org/officeDocument/2006/relationships" id="257" r:id="Rd86cbb89df074576"/>
    <p:sldId xmlns:r="http://schemas.openxmlformats.org/officeDocument/2006/relationships" id="258" r:id="R040b41092f8b404f"/>
    <p:sldId xmlns:r="http://schemas.openxmlformats.org/officeDocument/2006/relationships" id="259" r:id="R133eafdf47d444bc"/>
    <p:sldId xmlns:r="http://schemas.openxmlformats.org/officeDocument/2006/relationships" id="260" r:id="Re7e1caf2112749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383bef9e8449b" /><Relationship Type="http://schemas.openxmlformats.org/officeDocument/2006/relationships/slide" Target="/ppt/slides/slide1.xml" Id="R46505d970ac84b6e" /><Relationship Type="http://schemas.openxmlformats.org/officeDocument/2006/relationships/slide" Target="/ppt/slides/slide2.xml" Id="Rd86cbb89df074576" /><Relationship Type="http://schemas.openxmlformats.org/officeDocument/2006/relationships/slide" Target="/ppt/slides/slide3.xml" Id="R040b41092f8b404f" /><Relationship Type="http://schemas.openxmlformats.org/officeDocument/2006/relationships/slide" Target="/ppt/slides/slide4.xml" Id="R133eafdf47d444bc" /><Relationship Type="http://schemas.openxmlformats.org/officeDocument/2006/relationships/slide" Target="/ppt/slides/slide5.xml" Id="Re7e1caf2112749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ec62c8f0446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20f57b2404597" /><Relationship Type="http://schemas.openxmlformats.org/officeDocument/2006/relationships/theme" Target="/ppt/slideMasters/theme/theme1.xml" Id="R60d3313c713541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e20f57b24045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420c7225c4c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82537a8934b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729f800924c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85f4453ea4d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b0c2b3c1e42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BOLIGUTLEIE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