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48712eaa0e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b4455e39745f4"/>
  </p:sldMasterIdLst>
  <p:sldIdLst>
    <p:sldId xmlns:r="http://schemas.openxmlformats.org/officeDocument/2006/relationships" id="256" r:id="R485bcca775ca4402"/>
    <p:sldId xmlns:r="http://schemas.openxmlformats.org/officeDocument/2006/relationships" id="257" r:id="Rc905d7c51e8f49ba"/>
    <p:sldId xmlns:r="http://schemas.openxmlformats.org/officeDocument/2006/relationships" id="258" r:id="R3b3ef279b2c243fd"/>
    <p:sldId xmlns:r="http://schemas.openxmlformats.org/officeDocument/2006/relationships" id="259" r:id="R27838db7d5744905"/>
    <p:sldId xmlns:r="http://schemas.openxmlformats.org/officeDocument/2006/relationships" id="260" r:id="Ra0851924dde24c64"/>
    <p:sldId xmlns:r="http://schemas.openxmlformats.org/officeDocument/2006/relationships" id="261" r:id="R5df637a2ae7d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b4455e39745f4" /><Relationship Type="http://schemas.openxmlformats.org/officeDocument/2006/relationships/slide" Target="/ppt/slides/slide1.xml" Id="R485bcca775ca4402" /><Relationship Type="http://schemas.openxmlformats.org/officeDocument/2006/relationships/slide" Target="/ppt/slides/slide2.xml" Id="Rc905d7c51e8f49ba" /><Relationship Type="http://schemas.openxmlformats.org/officeDocument/2006/relationships/slide" Target="/ppt/slides/slide3.xml" Id="R3b3ef279b2c243fd" /><Relationship Type="http://schemas.openxmlformats.org/officeDocument/2006/relationships/slide" Target="/ppt/slides/slide4.xml" Id="R27838db7d5744905" /><Relationship Type="http://schemas.openxmlformats.org/officeDocument/2006/relationships/slide" Target="/ppt/slides/slide5.xml" Id="Ra0851924dde24c64" /><Relationship Type="http://schemas.openxmlformats.org/officeDocument/2006/relationships/slide" Target="/ppt/slides/slide6.xml" Id="R5df637a2ae7d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e35dca8c6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67487a1c4ce3" /><Relationship Type="http://schemas.openxmlformats.org/officeDocument/2006/relationships/theme" Target="/ppt/slideMasters/theme/theme1.xml" Id="R49da131e7d50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a67487a1c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13dddceac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9131a280f45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bec1f121f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5b926942a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9b5637c02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f857823146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