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72afac226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2c8fa3af346bf"/>
  </p:sldMasterIdLst>
  <p:sldIdLst>
    <p:sldId xmlns:r="http://schemas.openxmlformats.org/officeDocument/2006/relationships" id="256" r:id="R08457497beec4e22"/>
    <p:sldId xmlns:r="http://schemas.openxmlformats.org/officeDocument/2006/relationships" id="257" r:id="R457fd5458fda4f49"/>
    <p:sldId xmlns:r="http://schemas.openxmlformats.org/officeDocument/2006/relationships" id="258" r:id="R558bfec68ea64ed1"/>
    <p:sldId xmlns:r="http://schemas.openxmlformats.org/officeDocument/2006/relationships" id="259" r:id="R385be93d880d4847"/>
    <p:sldId xmlns:r="http://schemas.openxmlformats.org/officeDocument/2006/relationships" id="260" r:id="Rc921e77beb9e4b60"/>
    <p:sldId xmlns:r="http://schemas.openxmlformats.org/officeDocument/2006/relationships" id="261" r:id="Rcb4a246ed97e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c8fa3af346bf" /><Relationship Type="http://schemas.openxmlformats.org/officeDocument/2006/relationships/slide" Target="/ppt/slides/slide1.xml" Id="R08457497beec4e22" /><Relationship Type="http://schemas.openxmlformats.org/officeDocument/2006/relationships/slide" Target="/ppt/slides/slide2.xml" Id="R457fd5458fda4f49" /><Relationship Type="http://schemas.openxmlformats.org/officeDocument/2006/relationships/slide" Target="/ppt/slides/slide3.xml" Id="R558bfec68ea64ed1" /><Relationship Type="http://schemas.openxmlformats.org/officeDocument/2006/relationships/slide" Target="/ppt/slides/slide4.xml" Id="R385be93d880d4847" /><Relationship Type="http://schemas.openxmlformats.org/officeDocument/2006/relationships/slide" Target="/ppt/slides/slide5.xml" Id="Rc921e77beb9e4b60" /><Relationship Type="http://schemas.openxmlformats.org/officeDocument/2006/relationships/slide" Target="/ppt/slides/slide6.xml" Id="Rcb4a246ed97e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d399cf587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571a2e414412" /><Relationship Type="http://schemas.openxmlformats.org/officeDocument/2006/relationships/theme" Target="/ppt/slideMasters/theme/theme1.xml" Id="R6d19d3837a04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8571a2e41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108e8cfc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e91bae05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71b32dd4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5adbbed6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aeb4f23f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10c0e73ad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