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55f82c1aa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99722fc7a4b47"/>
  </p:sldMasterIdLst>
  <p:sldIdLst>
    <p:sldId xmlns:r="http://schemas.openxmlformats.org/officeDocument/2006/relationships" id="256" r:id="Rb0effd37d4244f0a"/>
    <p:sldId xmlns:r="http://schemas.openxmlformats.org/officeDocument/2006/relationships" id="257" r:id="Ra0dc854e3e07465d"/>
    <p:sldId xmlns:r="http://schemas.openxmlformats.org/officeDocument/2006/relationships" id="258" r:id="Rd2fc0cf6449740bf"/>
    <p:sldId xmlns:r="http://schemas.openxmlformats.org/officeDocument/2006/relationships" id="259" r:id="R8bff4cbce7914290"/>
    <p:sldId xmlns:r="http://schemas.openxmlformats.org/officeDocument/2006/relationships" id="260" r:id="R85fb0cb4fd6e4f6b"/>
    <p:sldId xmlns:r="http://schemas.openxmlformats.org/officeDocument/2006/relationships" id="261" r:id="Rdc2dc885d988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99722fc7a4b47" /><Relationship Type="http://schemas.openxmlformats.org/officeDocument/2006/relationships/slide" Target="/ppt/slides/slide1.xml" Id="Rb0effd37d4244f0a" /><Relationship Type="http://schemas.openxmlformats.org/officeDocument/2006/relationships/slide" Target="/ppt/slides/slide2.xml" Id="Ra0dc854e3e07465d" /><Relationship Type="http://schemas.openxmlformats.org/officeDocument/2006/relationships/slide" Target="/ppt/slides/slide3.xml" Id="Rd2fc0cf6449740bf" /><Relationship Type="http://schemas.openxmlformats.org/officeDocument/2006/relationships/slide" Target="/ppt/slides/slide4.xml" Id="R8bff4cbce7914290" /><Relationship Type="http://schemas.openxmlformats.org/officeDocument/2006/relationships/slide" Target="/ppt/slides/slide5.xml" Id="R85fb0cb4fd6e4f6b" /><Relationship Type="http://schemas.openxmlformats.org/officeDocument/2006/relationships/slide" Target="/ppt/slides/slide6.xml" Id="Rdc2dc885d988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a3e70a455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4916bc8b4055" /><Relationship Type="http://schemas.openxmlformats.org/officeDocument/2006/relationships/theme" Target="/ppt/slideMasters/theme/theme1.xml" Id="R090514a4a3e9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a4916bc8b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e2007d44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10dafe2b7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46b10254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6693575c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5aae5f31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685d6f33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