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ff1d1dec5041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a15a490f3f4726"/>
  </p:sldMasterIdLst>
  <p:sldIdLst>
    <p:sldId xmlns:r="http://schemas.openxmlformats.org/officeDocument/2006/relationships" id="256" r:id="R57dcf3d35d454acf"/>
    <p:sldId xmlns:r="http://schemas.openxmlformats.org/officeDocument/2006/relationships" id="257" r:id="R8c3d49ba50b142b1"/>
    <p:sldId xmlns:r="http://schemas.openxmlformats.org/officeDocument/2006/relationships" id="258" r:id="R2aed3406992f4e91"/>
    <p:sldId xmlns:r="http://schemas.openxmlformats.org/officeDocument/2006/relationships" id="259" r:id="R5a9804c8c7934daf"/>
    <p:sldId xmlns:r="http://schemas.openxmlformats.org/officeDocument/2006/relationships" id="260" r:id="R3d3f149222f7463d"/>
    <p:sldId xmlns:r="http://schemas.openxmlformats.org/officeDocument/2006/relationships" id="261" r:id="R36ac036abc5242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a15a490f3f4726" /><Relationship Type="http://schemas.openxmlformats.org/officeDocument/2006/relationships/slide" Target="/ppt/slides/slide1.xml" Id="R57dcf3d35d454acf" /><Relationship Type="http://schemas.openxmlformats.org/officeDocument/2006/relationships/slide" Target="/ppt/slides/slide2.xml" Id="R8c3d49ba50b142b1" /><Relationship Type="http://schemas.openxmlformats.org/officeDocument/2006/relationships/slide" Target="/ppt/slides/slide3.xml" Id="R2aed3406992f4e91" /><Relationship Type="http://schemas.openxmlformats.org/officeDocument/2006/relationships/slide" Target="/ppt/slides/slide4.xml" Id="R5a9804c8c7934daf" /><Relationship Type="http://schemas.openxmlformats.org/officeDocument/2006/relationships/slide" Target="/ppt/slides/slide5.xml" Id="R3d3f149222f7463d" /><Relationship Type="http://schemas.openxmlformats.org/officeDocument/2006/relationships/slide" Target="/ppt/slides/slide6.xml" Id="R36ac036abc5242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17f6ccbaa042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f3e9095cd471d" /><Relationship Type="http://schemas.openxmlformats.org/officeDocument/2006/relationships/theme" Target="/ppt/slideMasters/theme/theme1.xml" Id="Ra07af565936344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4f3e9095cd47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a52ebe9a14d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da4ce243a49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e91a897c842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2473a0d0248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44dd6d3b345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002f5d2e04f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JERNBANEFORBUND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JERNBANEFORBUND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44 483 361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22 275 605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158 553 942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168 562 828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+4723068353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njf@njf.no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971 074 345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