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82549fe50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a5746a04849c4"/>
  </p:sldMasterIdLst>
  <p:sldIdLst>
    <p:sldId xmlns:r="http://schemas.openxmlformats.org/officeDocument/2006/relationships" id="256" r:id="Rccc10c0af60e4c27"/>
    <p:sldId xmlns:r="http://schemas.openxmlformats.org/officeDocument/2006/relationships" id="257" r:id="R5bb72d42e0f04959"/>
    <p:sldId xmlns:r="http://schemas.openxmlformats.org/officeDocument/2006/relationships" id="258" r:id="R4ba878b0fb2e40a5"/>
    <p:sldId xmlns:r="http://schemas.openxmlformats.org/officeDocument/2006/relationships" id="259" r:id="R3571e68368e24b62"/>
    <p:sldId xmlns:r="http://schemas.openxmlformats.org/officeDocument/2006/relationships" id="260" r:id="R8161956f3c97454c"/>
    <p:sldId xmlns:r="http://schemas.openxmlformats.org/officeDocument/2006/relationships" id="261" r:id="R6873337203d4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a5746a04849c4" /><Relationship Type="http://schemas.openxmlformats.org/officeDocument/2006/relationships/slide" Target="/ppt/slides/slide1.xml" Id="Rccc10c0af60e4c27" /><Relationship Type="http://schemas.openxmlformats.org/officeDocument/2006/relationships/slide" Target="/ppt/slides/slide2.xml" Id="R5bb72d42e0f04959" /><Relationship Type="http://schemas.openxmlformats.org/officeDocument/2006/relationships/slide" Target="/ppt/slides/slide3.xml" Id="R4ba878b0fb2e40a5" /><Relationship Type="http://schemas.openxmlformats.org/officeDocument/2006/relationships/slide" Target="/ppt/slides/slide4.xml" Id="R3571e68368e24b62" /><Relationship Type="http://schemas.openxmlformats.org/officeDocument/2006/relationships/slide" Target="/ppt/slides/slide5.xml" Id="R8161956f3c97454c" /><Relationship Type="http://schemas.openxmlformats.org/officeDocument/2006/relationships/slide" Target="/ppt/slides/slide6.xml" Id="R6873337203d4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43cddc69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0cc516c442e8" /><Relationship Type="http://schemas.openxmlformats.org/officeDocument/2006/relationships/theme" Target="/ppt/slideMasters/theme/theme1.xml" Id="R64178e8dbe88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f0cc516c4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4eaa2cee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c35295a0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b38beefa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a0f439ad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7987b438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31cd97c1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