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e91ea5296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b2244fc894a30"/>
  </p:sldMasterIdLst>
  <p:sldIdLst>
    <p:sldId xmlns:r="http://schemas.openxmlformats.org/officeDocument/2006/relationships" id="256" r:id="Rdbf8ad67644d4ef6"/>
    <p:sldId xmlns:r="http://schemas.openxmlformats.org/officeDocument/2006/relationships" id="257" r:id="Ra9b35d7209c54ff9"/>
    <p:sldId xmlns:r="http://schemas.openxmlformats.org/officeDocument/2006/relationships" id="258" r:id="Rb8282c91265549e7"/>
    <p:sldId xmlns:r="http://schemas.openxmlformats.org/officeDocument/2006/relationships" id="259" r:id="R9e3d6bbf235a4296"/>
    <p:sldId xmlns:r="http://schemas.openxmlformats.org/officeDocument/2006/relationships" id="260" r:id="R63cbcfd25b3f4016"/>
    <p:sldId xmlns:r="http://schemas.openxmlformats.org/officeDocument/2006/relationships" id="261" r:id="R38d5e6f2111e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b2244fc894a30" /><Relationship Type="http://schemas.openxmlformats.org/officeDocument/2006/relationships/slide" Target="/ppt/slides/slide1.xml" Id="Rdbf8ad67644d4ef6" /><Relationship Type="http://schemas.openxmlformats.org/officeDocument/2006/relationships/slide" Target="/ppt/slides/slide2.xml" Id="Ra9b35d7209c54ff9" /><Relationship Type="http://schemas.openxmlformats.org/officeDocument/2006/relationships/slide" Target="/ppt/slides/slide3.xml" Id="Rb8282c91265549e7" /><Relationship Type="http://schemas.openxmlformats.org/officeDocument/2006/relationships/slide" Target="/ppt/slides/slide4.xml" Id="R9e3d6bbf235a4296" /><Relationship Type="http://schemas.openxmlformats.org/officeDocument/2006/relationships/slide" Target="/ppt/slides/slide5.xml" Id="R63cbcfd25b3f4016" /><Relationship Type="http://schemas.openxmlformats.org/officeDocument/2006/relationships/slide" Target="/ppt/slides/slide6.xml" Id="R38d5e6f2111e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7ff950cd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cd76ff2e45f8" /><Relationship Type="http://schemas.openxmlformats.org/officeDocument/2006/relationships/theme" Target="/ppt/slideMasters/theme/theme1.xml" Id="Ra80a7c4f3d6c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8cd76ff2e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c333ba36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3e6b0606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b4156495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c1789e9b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e9061dc9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eb91ae0d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