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76db6e8c0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f66cbbf48473a"/>
  </p:sldMasterIdLst>
  <p:sldIdLst>
    <p:sldId xmlns:r="http://schemas.openxmlformats.org/officeDocument/2006/relationships" id="256" r:id="R3eb6087abf4f48d4"/>
    <p:sldId xmlns:r="http://schemas.openxmlformats.org/officeDocument/2006/relationships" id="257" r:id="R2781d48d9a0f4e40"/>
    <p:sldId xmlns:r="http://schemas.openxmlformats.org/officeDocument/2006/relationships" id="258" r:id="Rbdada13358374a86"/>
    <p:sldId xmlns:r="http://schemas.openxmlformats.org/officeDocument/2006/relationships" id="259" r:id="R73bae91958694f15"/>
    <p:sldId xmlns:r="http://schemas.openxmlformats.org/officeDocument/2006/relationships" id="260" r:id="R0c3a36e412b841a8"/>
    <p:sldId xmlns:r="http://schemas.openxmlformats.org/officeDocument/2006/relationships" id="261" r:id="R3780cf91d5b1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f66cbbf48473a" /><Relationship Type="http://schemas.openxmlformats.org/officeDocument/2006/relationships/slide" Target="/ppt/slides/slide1.xml" Id="R3eb6087abf4f48d4" /><Relationship Type="http://schemas.openxmlformats.org/officeDocument/2006/relationships/slide" Target="/ppt/slides/slide2.xml" Id="R2781d48d9a0f4e40" /><Relationship Type="http://schemas.openxmlformats.org/officeDocument/2006/relationships/slide" Target="/ppt/slides/slide3.xml" Id="Rbdada13358374a86" /><Relationship Type="http://schemas.openxmlformats.org/officeDocument/2006/relationships/slide" Target="/ppt/slides/slide4.xml" Id="R73bae91958694f15" /><Relationship Type="http://schemas.openxmlformats.org/officeDocument/2006/relationships/slide" Target="/ppt/slides/slide5.xml" Id="R0c3a36e412b841a8" /><Relationship Type="http://schemas.openxmlformats.org/officeDocument/2006/relationships/slide" Target="/ppt/slides/slide6.xml" Id="R3780cf91d5b1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48283a359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0c2f34934f50" /><Relationship Type="http://schemas.openxmlformats.org/officeDocument/2006/relationships/theme" Target="/ppt/slideMasters/theme/theme1.xml" Id="R8daf4cc96ff4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20c2f3493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c9e3a74c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bbb123fb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c13ae604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6478d7bef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c2a6f982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40b712d0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