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bb5bf74180b41f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a99ab0479c48e3"/>
  </p:sldMasterIdLst>
  <p:sldIdLst>
    <p:sldId xmlns:r="http://schemas.openxmlformats.org/officeDocument/2006/relationships" id="256" r:id="R93b71d27893e433a"/>
    <p:sldId xmlns:r="http://schemas.openxmlformats.org/officeDocument/2006/relationships" id="257" r:id="R7c6ec9fbc5e7413d"/>
    <p:sldId xmlns:r="http://schemas.openxmlformats.org/officeDocument/2006/relationships" id="258" r:id="Rec8b8f9c1edb49be"/>
    <p:sldId xmlns:r="http://schemas.openxmlformats.org/officeDocument/2006/relationships" id="259" r:id="Rb7bd7f897b854b3a"/>
    <p:sldId xmlns:r="http://schemas.openxmlformats.org/officeDocument/2006/relationships" id="260" r:id="R6b7463d8535643d6"/>
    <p:sldId xmlns:r="http://schemas.openxmlformats.org/officeDocument/2006/relationships" id="261" r:id="Ra6924f2e2ce04e6b"/>
    <p:sldId xmlns:r="http://schemas.openxmlformats.org/officeDocument/2006/relationships" id="262" r:id="R5f38fb96d9ab488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a99ab0479c48e3" /><Relationship Type="http://schemas.openxmlformats.org/officeDocument/2006/relationships/slide" Target="/ppt/slides/slide1.xml" Id="R93b71d27893e433a" /><Relationship Type="http://schemas.openxmlformats.org/officeDocument/2006/relationships/slide" Target="/ppt/slides/slide2.xml" Id="R7c6ec9fbc5e7413d" /><Relationship Type="http://schemas.openxmlformats.org/officeDocument/2006/relationships/slide" Target="/ppt/slides/slide3.xml" Id="Rec8b8f9c1edb49be" /><Relationship Type="http://schemas.openxmlformats.org/officeDocument/2006/relationships/slide" Target="/ppt/slides/slide4.xml" Id="Rb7bd7f897b854b3a" /><Relationship Type="http://schemas.openxmlformats.org/officeDocument/2006/relationships/slide" Target="/ppt/slides/slide5.xml" Id="R6b7463d8535643d6" /><Relationship Type="http://schemas.openxmlformats.org/officeDocument/2006/relationships/slide" Target="/ppt/slides/slide6.xml" Id="Ra6924f2e2ce04e6b" /><Relationship Type="http://schemas.openxmlformats.org/officeDocument/2006/relationships/slide" Target="/ppt/slides/slide7.xml" Id="R5f38fb96d9ab488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2f5ca4c4f4c4d7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c025ae892a49bd" /><Relationship Type="http://schemas.openxmlformats.org/officeDocument/2006/relationships/theme" Target="/ppt/slideMasters/theme/theme1.xml" Id="Rc61f1f86f453446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6c025ae892a49b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9b66ad13764cf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629156dc74c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e2abdb9d18462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e781c0b8c4c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4e40c3376d44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a6770fd5fc4ff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18414c7a4846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KSB UTVIKLING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KSB UTVIKLING AS ble etablert [år] og holder til i Grimstad.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3 800 000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337 823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728 668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4 253 600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6 056 214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JAKOBSEN  –  64,0 %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BELGEN JAKOBSEN  –  18,0 %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SISSEL BELGEN JAKOBSEN  –  18,0 %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Dybedalsveien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4877 Grimstad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91 12 82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bernt-ja@online.no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971 070 439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KSB UTVIKLING AS</a:t>
            </a:r>
          </a:p>
        </p:txBody>
      </p:sp>
    </p:spTree>
  </p:cSld>
  <p:clrMapOvr>
    <a:masterClrMapping xmlns:a="http://schemas.openxmlformats.org/drawingml/2006/main"/>
  </p:clrMapOvr>
</p:sld>
</file>