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95c311c6ea40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1a3dceef714252"/>
  </p:sldMasterIdLst>
  <p:sldIdLst>
    <p:sldId xmlns:r="http://schemas.openxmlformats.org/officeDocument/2006/relationships" id="256" r:id="R7be0bf1bb4ae47c8"/>
    <p:sldId xmlns:r="http://schemas.openxmlformats.org/officeDocument/2006/relationships" id="257" r:id="R93ff6c664a7a441c"/>
    <p:sldId xmlns:r="http://schemas.openxmlformats.org/officeDocument/2006/relationships" id="258" r:id="R49a26896d2b1439c"/>
    <p:sldId xmlns:r="http://schemas.openxmlformats.org/officeDocument/2006/relationships" id="259" r:id="R9e9a891aa1744eef"/>
    <p:sldId xmlns:r="http://schemas.openxmlformats.org/officeDocument/2006/relationships" id="260" r:id="Rb8ef7bdde6804e78"/>
    <p:sldId xmlns:r="http://schemas.openxmlformats.org/officeDocument/2006/relationships" id="261" r:id="Re194c8b85ad04b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a3dceef714252" /><Relationship Type="http://schemas.openxmlformats.org/officeDocument/2006/relationships/slide" Target="/ppt/slides/slide1.xml" Id="R7be0bf1bb4ae47c8" /><Relationship Type="http://schemas.openxmlformats.org/officeDocument/2006/relationships/slide" Target="/ppt/slides/slide2.xml" Id="R93ff6c664a7a441c" /><Relationship Type="http://schemas.openxmlformats.org/officeDocument/2006/relationships/slide" Target="/ppt/slides/slide3.xml" Id="R49a26896d2b1439c" /><Relationship Type="http://schemas.openxmlformats.org/officeDocument/2006/relationships/slide" Target="/ppt/slides/slide4.xml" Id="R9e9a891aa1744eef" /><Relationship Type="http://schemas.openxmlformats.org/officeDocument/2006/relationships/slide" Target="/ppt/slides/slide5.xml" Id="Rb8ef7bdde6804e78" /><Relationship Type="http://schemas.openxmlformats.org/officeDocument/2006/relationships/slide" Target="/ppt/slides/slide6.xml" Id="Re194c8b85ad04b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16ff1210042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4774712af40fb" /><Relationship Type="http://schemas.openxmlformats.org/officeDocument/2006/relationships/theme" Target="/ppt/slideMasters/theme/theme1.xml" Id="Rea8f37f21b9d4c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24774712af40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c3e54d4ea40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1f241aa1840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c8164d3a443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4822a02cc44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79ab236834b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4a309e2b54e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TJENESTEMANNSLAG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TJENESTEMANNSLAG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312 648 732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15 635 216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24 548 017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188 400 123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252 625 583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971 043 059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