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762f20e74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f8ba938674132"/>
  </p:sldMasterIdLst>
  <p:sldIdLst>
    <p:sldId xmlns:r="http://schemas.openxmlformats.org/officeDocument/2006/relationships" id="256" r:id="R1524a0c1a94c4d11"/>
    <p:sldId xmlns:r="http://schemas.openxmlformats.org/officeDocument/2006/relationships" id="257" r:id="R4103eb9fb945437f"/>
    <p:sldId xmlns:r="http://schemas.openxmlformats.org/officeDocument/2006/relationships" id="258" r:id="Rc33ae764eb92425f"/>
    <p:sldId xmlns:r="http://schemas.openxmlformats.org/officeDocument/2006/relationships" id="259" r:id="R0467a93d8b5b4fc3"/>
    <p:sldId xmlns:r="http://schemas.openxmlformats.org/officeDocument/2006/relationships" id="260" r:id="R8fd12ad0178e4435"/>
    <p:sldId xmlns:r="http://schemas.openxmlformats.org/officeDocument/2006/relationships" id="261" r:id="R9e42d606a70a48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f8ba938674132" /><Relationship Type="http://schemas.openxmlformats.org/officeDocument/2006/relationships/slide" Target="/ppt/slides/slide1.xml" Id="R1524a0c1a94c4d11" /><Relationship Type="http://schemas.openxmlformats.org/officeDocument/2006/relationships/slide" Target="/ppt/slides/slide2.xml" Id="R4103eb9fb945437f" /><Relationship Type="http://schemas.openxmlformats.org/officeDocument/2006/relationships/slide" Target="/ppt/slides/slide3.xml" Id="Rc33ae764eb92425f" /><Relationship Type="http://schemas.openxmlformats.org/officeDocument/2006/relationships/slide" Target="/ppt/slides/slide4.xml" Id="R0467a93d8b5b4fc3" /><Relationship Type="http://schemas.openxmlformats.org/officeDocument/2006/relationships/slide" Target="/ppt/slides/slide5.xml" Id="R8fd12ad0178e4435" /><Relationship Type="http://schemas.openxmlformats.org/officeDocument/2006/relationships/slide" Target="/ppt/slides/slide6.xml" Id="R9e42d606a70a48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80d929c43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8287e0cd4ae8" /><Relationship Type="http://schemas.openxmlformats.org/officeDocument/2006/relationships/theme" Target="/ppt/slideMasters/theme/theme1.xml" Id="R3cb8d19ebaf649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c8287e0cd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d805718e0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7603e1e6f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dc373f701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e917ffa6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3cd3247e4c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1f0560952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