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dde0a530e64e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573fccae784503"/>
  </p:sldMasterIdLst>
  <p:sldIdLst>
    <p:sldId xmlns:r="http://schemas.openxmlformats.org/officeDocument/2006/relationships" id="256" r:id="R1b5656b3bb8842cb"/>
    <p:sldId xmlns:r="http://schemas.openxmlformats.org/officeDocument/2006/relationships" id="257" r:id="R4f49291e544e4cff"/>
    <p:sldId xmlns:r="http://schemas.openxmlformats.org/officeDocument/2006/relationships" id="258" r:id="Re5a31022b4f144ea"/>
    <p:sldId xmlns:r="http://schemas.openxmlformats.org/officeDocument/2006/relationships" id="259" r:id="R1430abf4a8b84cb0"/>
    <p:sldId xmlns:r="http://schemas.openxmlformats.org/officeDocument/2006/relationships" id="260" r:id="Rf1cbd4210bbf40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73fccae784503" /><Relationship Type="http://schemas.openxmlformats.org/officeDocument/2006/relationships/slide" Target="/ppt/slides/slide1.xml" Id="R1b5656b3bb8842cb" /><Relationship Type="http://schemas.openxmlformats.org/officeDocument/2006/relationships/slide" Target="/ppt/slides/slide2.xml" Id="R4f49291e544e4cff" /><Relationship Type="http://schemas.openxmlformats.org/officeDocument/2006/relationships/slide" Target="/ppt/slides/slide3.xml" Id="Re5a31022b4f144ea" /><Relationship Type="http://schemas.openxmlformats.org/officeDocument/2006/relationships/slide" Target="/ppt/slides/slide4.xml" Id="R1430abf4a8b84cb0" /><Relationship Type="http://schemas.openxmlformats.org/officeDocument/2006/relationships/slide" Target="/ppt/slides/slide5.xml" Id="Rf1cbd4210bbf40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64855b3fc44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ea6c048c8409b" /><Relationship Type="http://schemas.openxmlformats.org/officeDocument/2006/relationships/theme" Target="/ppt/slideMasters/theme/theme1.xml" Id="Rca0d6d39558b4c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fea6c048c840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1bcde767f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8f130a2c542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29b51af5245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ec69dba1b47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a184dfa9e46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HELLVIK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