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3244600aef48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00f806aa454db1"/>
  </p:sldMasterIdLst>
  <p:sldIdLst>
    <p:sldId xmlns:r="http://schemas.openxmlformats.org/officeDocument/2006/relationships" id="256" r:id="Re15b80db7d8b4e61"/>
    <p:sldId xmlns:r="http://schemas.openxmlformats.org/officeDocument/2006/relationships" id="257" r:id="Rdda66de9b06a42f9"/>
    <p:sldId xmlns:r="http://schemas.openxmlformats.org/officeDocument/2006/relationships" id="258" r:id="R6079cf8439f44e12"/>
    <p:sldId xmlns:r="http://schemas.openxmlformats.org/officeDocument/2006/relationships" id="259" r:id="Re7b75cf4698f4d51"/>
    <p:sldId xmlns:r="http://schemas.openxmlformats.org/officeDocument/2006/relationships" id="260" r:id="R7eaa73d1432e4769"/>
    <p:sldId xmlns:r="http://schemas.openxmlformats.org/officeDocument/2006/relationships" id="261" r:id="R4f9a5c1256b04f8f"/>
    <p:sldId xmlns:r="http://schemas.openxmlformats.org/officeDocument/2006/relationships" id="262" r:id="Rb61e9b087a464f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00f806aa454db1" /><Relationship Type="http://schemas.openxmlformats.org/officeDocument/2006/relationships/slide" Target="/ppt/slides/slide1.xml" Id="Re15b80db7d8b4e61" /><Relationship Type="http://schemas.openxmlformats.org/officeDocument/2006/relationships/slide" Target="/ppt/slides/slide2.xml" Id="Rdda66de9b06a42f9" /><Relationship Type="http://schemas.openxmlformats.org/officeDocument/2006/relationships/slide" Target="/ppt/slides/slide3.xml" Id="R6079cf8439f44e12" /><Relationship Type="http://schemas.openxmlformats.org/officeDocument/2006/relationships/slide" Target="/ppt/slides/slide4.xml" Id="Re7b75cf4698f4d51" /><Relationship Type="http://schemas.openxmlformats.org/officeDocument/2006/relationships/slide" Target="/ppt/slides/slide5.xml" Id="R7eaa73d1432e4769" /><Relationship Type="http://schemas.openxmlformats.org/officeDocument/2006/relationships/slide" Target="/ppt/slides/slide6.xml" Id="R4f9a5c1256b04f8f" /><Relationship Type="http://schemas.openxmlformats.org/officeDocument/2006/relationships/slide" Target="/ppt/slides/slide7.xml" Id="Rb61e9b087a464f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9e582f41494c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974f0c21642ed" /><Relationship Type="http://schemas.openxmlformats.org/officeDocument/2006/relationships/theme" Target="/ppt/slideMasters/theme/theme1.xml" Id="R01cdd1d34a794f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6974f0c21642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f2cae805748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afa4559d94f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3e252adf744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8338646d74f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ba8982a8945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91382fdf94d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99a248c1346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MIDT-NORGE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MIDT-NORGE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34 206 046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3 788 631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3 039 854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1 039 853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10 448 966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HEGRA SPAREBANK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Bergs veg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84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post.eomn@eika.no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www.eikaokonomi.no/midt-norge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970 999 213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