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8d7181d0e141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c7cb463094b80"/>
  </p:sldMasterIdLst>
  <p:sldIdLst>
    <p:sldId xmlns:r="http://schemas.openxmlformats.org/officeDocument/2006/relationships" id="256" r:id="Ra3d7b789c0a842d0"/>
    <p:sldId xmlns:r="http://schemas.openxmlformats.org/officeDocument/2006/relationships" id="257" r:id="R114553b7660c4a2c"/>
    <p:sldId xmlns:r="http://schemas.openxmlformats.org/officeDocument/2006/relationships" id="258" r:id="Rc957bec8a81d48f4"/>
    <p:sldId xmlns:r="http://schemas.openxmlformats.org/officeDocument/2006/relationships" id="259" r:id="R0625c6a8fe5b460f"/>
    <p:sldId xmlns:r="http://schemas.openxmlformats.org/officeDocument/2006/relationships" id="260" r:id="Raaf820a4d8fc4ae5"/>
    <p:sldId xmlns:r="http://schemas.openxmlformats.org/officeDocument/2006/relationships" id="261" r:id="R286e2be6f61d40cb"/>
    <p:sldId xmlns:r="http://schemas.openxmlformats.org/officeDocument/2006/relationships" id="262" r:id="Ra9362e3486c9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c7cb463094b80" /><Relationship Type="http://schemas.openxmlformats.org/officeDocument/2006/relationships/slide" Target="/ppt/slides/slide1.xml" Id="Ra3d7b789c0a842d0" /><Relationship Type="http://schemas.openxmlformats.org/officeDocument/2006/relationships/slide" Target="/ppt/slides/slide2.xml" Id="R114553b7660c4a2c" /><Relationship Type="http://schemas.openxmlformats.org/officeDocument/2006/relationships/slide" Target="/ppt/slides/slide3.xml" Id="Rc957bec8a81d48f4" /><Relationship Type="http://schemas.openxmlformats.org/officeDocument/2006/relationships/slide" Target="/ppt/slides/slide4.xml" Id="R0625c6a8fe5b460f" /><Relationship Type="http://schemas.openxmlformats.org/officeDocument/2006/relationships/slide" Target="/ppt/slides/slide5.xml" Id="Raaf820a4d8fc4ae5" /><Relationship Type="http://schemas.openxmlformats.org/officeDocument/2006/relationships/slide" Target="/ppt/slides/slide6.xml" Id="R286e2be6f61d40cb" /><Relationship Type="http://schemas.openxmlformats.org/officeDocument/2006/relationships/slide" Target="/ppt/slides/slide7.xml" Id="Ra9362e3486c9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e1a643542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87e9e4a374de8" /><Relationship Type="http://schemas.openxmlformats.org/officeDocument/2006/relationships/theme" Target="/ppt/slideMasters/theme/theme1.xml" Id="Rdbf9520ceb78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b87e9e4a374d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4f47b963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db19b1f31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0298834b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77438d68c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05d7456604a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6d23ed18742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aa0abb34242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GRIDSET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GRIDSET AS ble etablert [år] og holder til i Innfjorden.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1 686 864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2 350 548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JAN GRIDSET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JØRGENSEN GRIDSET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Grisetvegen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6315 Innfjorden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82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