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a1c3dd2704c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98f08d9124d06"/>
  </p:sldMasterIdLst>
  <p:sldIdLst>
    <p:sldId xmlns:r="http://schemas.openxmlformats.org/officeDocument/2006/relationships" id="256" r:id="Rd4007b27da6c4260"/>
    <p:sldId xmlns:r="http://schemas.openxmlformats.org/officeDocument/2006/relationships" id="257" r:id="R6013af34e5e04784"/>
    <p:sldId xmlns:r="http://schemas.openxmlformats.org/officeDocument/2006/relationships" id="258" r:id="R1da259f972094afd"/>
    <p:sldId xmlns:r="http://schemas.openxmlformats.org/officeDocument/2006/relationships" id="259" r:id="Rbb2fafedc00441b4"/>
    <p:sldId xmlns:r="http://schemas.openxmlformats.org/officeDocument/2006/relationships" id="260" r:id="R7d3918ea86fe40f4"/>
    <p:sldId xmlns:r="http://schemas.openxmlformats.org/officeDocument/2006/relationships" id="261" r:id="R5ce4fd53c4cc4142"/>
    <p:sldId xmlns:r="http://schemas.openxmlformats.org/officeDocument/2006/relationships" id="262" r:id="R6d80adc3bea6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98f08d9124d06" /><Relationship Type="http://schemas.openxmlformats.org/officeDocument/2006/relationships/slide" Target="/ppt/slides/slide1.xml" Id="Rd4007b27da6c4260" /><Relationship Type="http://schemas.openxmlformats.org/officeDocument/2006/relationships/slide" Target="/ppt/slides/slide2.xml" Id="R6013af34e5e04784" /><Relationship Type="http://schemas.openxmlformats.org/officeDocument/2006/relationships/slide" Target="/ppt/slides/slide3.xml" Id="R1da259f972094afd" /><Relationship Type="http://schemas.openxmlformats.org/officeDocument/2006/relationships/slide" Target="/ppt/slides/slide4.xml" Id="Rbb2fafedc00441b4" /><Relationship Type="http://schemas.openxmlformats.org/officeDocument/2006/relationships/slide" Target="/ppt/slides/slide5.xml" Id="R7d3918ea86fe40f4" /><Relationship Type="http://schemas.openxmlformats.org/officeDocument/2006/relationships/slide" Target="/ppt/slides/slide6.xml" Id="R5ce4fd53c4cc4142" /><Relationship Type="http://schemas.openxmlformats.org/officeDocument/2006/relationships/slide" Target="/ppt/slides/slide7.xml" Id="R6d80adc3bea6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79d81f32a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840cf1a5742f5" /><Relationship Type="http://schemas.openxmlformats.org/officeDocument/2006/relationships/theme" Target="/ppt/slideMasters/theme/theme1.xml" Id="Rf7ddb4853b5e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840cf1a57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e46a42072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0f74c7d574a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4fc8d3c664e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b8e3170749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b8ed3ddf4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55f1ea7147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cec6d3443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FORSMO MASKINER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FORSMO MASKINER &amp; TRANSPORT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18 074 121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1 228 174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8 776 452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FORSMO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BRANDT FORSMO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BRANDT FORSMO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BRANDT FORSMO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Sørlandsveien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55 03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