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9554a5be0e4d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61170b2bb2446a"/>
  </p:sldMasterIdLst>
  <p:sldIdLst>
    <p:sldId xmlns:r="http://schemas.openxmlformats.org/officeDocument/2006/relationships" id="256" r:id="R004da5cef376476b"/>
    <p:sldId xmlns:r="http://schemas.openxmlformats.org/officeDocument/2006/relationships" id="257" r:id="R413d50b47340416e"/>
    <p:sldId xmlns:r="http://schemas.openxmlformats.org/officeDocument/2006/relationships" id="258" r:id="Rdf0d9617e31749f4"/>
    <p:sldId xmlns:r="http://schemas.openxmlformats.org/officeDocument/2006/relationships" id="259" r:id="Rfdb9963f560447ef"/>
    <p:sldId xmlns:r="http://schemas.openxmlformats.org/officeDocument/2006/relationships" id="260" r:id="Rf2f9ee2dd3834d49"/>
    <p:sldId xmlns:r="http://schemas.openxmlformats.org/officeDocument/2006/relationships" id="261" r:id="R8b00b7b2b1c94a9a"/>
    <p:sldId xmlns:r="http://schemas.openxmlformats.org/officeDocument/2006/relationships" id="262" r:id="Ra28eb35eb7a448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61170b2bb2446a" /><Relationship Type="http://schemas.openxmlformats.org/officeDocument/2006/relationships/slide" Target="/ppt/slides/slide1.xml" Id="R004da5cef376476b" /><Relationship Type="http://schemas.openxmlformats.org/officeDocument/2006/relationships/slide" Target="/ppt/slides/slide2.xml" Id="R413d50b47340416e" /><Relationship Type="http://schemas.openxmlformats.org/officeDocument/2006/relationships/slide" Target="/ppt/slides/slide3.xml" Id="Rdf0d9617e31749f4" /><Relationship Type="http://schemas.openxmlformats.org/officeDocument/2006/relationships/slide" Target="/ppt/slides/slide4.xml" Id="Rfdb9963f560447ef" /><Relationship Type="http://schemas.openxmlformats.org/officeDocument/2006/relationships/slide" Target="/ppt/slides/slide5.xml" Id="Rf2f9ee2dd3834d49" /><Relationship Type="http://schemas.openxmlformats.org/officeDocument/2006/relationships/slide" Target="/ppt/slides/slide6.xml" Id="R8b00b7b2b1c94a9a" /><Relationship Type="http://schemas.openxmlformats.org/officeDocument/2006/relationships/slide" Target="/ppt/slides/slide7.xml" Id="Ra28eb35eb7a448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d6026fa5d844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b0dd5168b44b2" /><Relationship Type="http://schemas.openxmlformats.org/officeDocument/2006/relationships/theme" Target="/ppt/slideMasters/theme/theme1.xml" Id="R7b967855bff740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db0dd5168b44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ba8b0f40644f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f4bfde80f46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d7349462443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cf973592a41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2363cbcd34a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17f92b7584b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ea2786b4b4b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GRØTERUD BULLDOZERLAG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GRØTERUD BULLDOZERLAG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GRØTERUD BULLDOZERLAG ANLEGG AS ble etablert [år] og holder til i Prestfoss.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GRØTERUD BULLDOZERLAG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GRØTERUD BULLDOZERLAG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GRØTERUD BULLDOZERLAG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6 460 579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725 279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647 716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6 719 688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8 131 543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GRØTERUD BULLDOZERLAG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GRØTERUD  –  41,7 %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GRØTERUD  –  38,9 %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GRØTERUD  –  19,4 %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GRØTERUD BULLDOZERLAG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3350 Prestfoss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ovgr@frisurf.no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970 931 813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GRØTERUD BULLDOZERLAG ANLEGG AS</a:t>
            </a:r>
          </a:p>
        </p:txBody>
      </p:sp>
    </p:spTree>
  </p:cSld>
  <p:clrMapOvr>
    <a:masterClrMapping xmlns:a="http://schemas.openxmlformats.org/drawingml/2006/main"/>
  </p:clrMapOvr>
</p:sld>
</file>