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df78d6b1124f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ff092e9c674e4c"/>
  </p:sldMasterIdLst>
  <p:sldIdLst>
    <p:sldId xmlns:r="http://schemas.openxmlformats.org/officeDocument/2006/relationships" id="256" r:id="R2da7b9a95bcf49b2"/>
    <p:sldId xmlns:r="http://schemas.openxmlformats.org/officeDocument/2006/relationships" id="257" r:id="Rc2888093eb89418c"/>
    <p:sldId xmlns:r="http://schemas.openxmlformats.org/officeDocument/2006/relationships" id="258" r:id="Rd8ac06b36eb84b0a"/>
    <p:sldId xmlns:r="http://schemas.openxmlformats.org/officeDocument/2006/relationships" id="259" r:id="R34ad747553774790"/>
    <p:sldId xmlns:r="http://schemas.openxmlformats.org/officeDocument/2006/relationships" id="260" r:id="R81eff20f9be24a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ff092e9c674e4c" /><Relationship Type="http://schemas.openxmlformats.org/officeDocument/2006/relationships/slide" Target="/ppt/slides/slide1.xml" Id="R2da7b9a95bcf49b2" /><Relationship Type="http://schemas.openxmlformats.org/officeDocument/2006/relationships/slide" Target="/ppt/slides/slide2.xml" Id="Rc2888093eb89418c" /><Relationship Type="http://schemas.openxmlformats.org/officeDocument/2006/relationships/slide" Target="/ppt/slides/slide3.xml" Id="Rd8ac06b36eb84b0a" /><Relationship Type="http://schemas.openxmlformats.org/officeDocument/2006/relationships/slide" Target="/ppt/slides/slide4.xml" Id="R34ad747553774790" /><Relationship Type="http://schemas.openxmlformats.org/officeDocument/2006/relationships/slide" Target="/ppt/slides/slide5.xml" Id="R81eff20f9be24a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f0393b8c5248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da9e82c7a4321" /><Relationship Type="http://schemas.openxmlformats.org/officeDocument/2006/relationships/theme" Target="/ppt/slideMasters/theme/theme1.xml" Id="Ra8aa73d75c7440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fda9e82c7a43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5536d67dd4e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fdddd9dc143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112f9418646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9a3edf27446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291b577df42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SKINNE KETIL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SKINNE KETIL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SKINNE KETIL ble etablert [år] og holder til i Torp.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SKINNE KETIL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SKINNE KETIL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SKINNE KETIL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Åsbakken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1659 Torp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970 925 554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SKINNE KETIL</a:t>
            </a:r>
          </a:p>
        </p:txBody>
      </p:sp>
    </p:spTree>
  </p:cSld>
  <p:clrMapOvr>
    <a:masterClrMapping xmlns:a="http://schemas.openxmlformats.org/drawingml/2006/main"/>
  </p:clrMapOvr>
</p:sld>
</file>