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1bc5ee73d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3c9ecdd474aea"/>
  </p:sldMasterIdLst>
  <p:sldIdLst>
    <p:sldId xmlns:r="http://schemas.openxmlformats.org/officeDocument/2006/relationships" id="256" r:id="R7d81166553ef41a7"/>
    <p:sldId xmlns:r="http://schemas.openxmlformats.org/officeDocument/2006/relationships" id="257" r:id="R372634cfabfc4306"/>
    <p:sldId xmlns:r="http://schemas.openxmlformats.org/officeDocument/2006/relationships" id="258" r:id="Rc534b936af8343ea"/>
    <p:sldId xmlns:r="http://schemas.openxmlformats.org/officeDocument/2006/relationships" id="259" r:id="Racfd05ef54e7420b"/>
    <p:sldId xmlns:r="http://schemas.openxmlformats.org/officeDocument/2006/relationships" id="260" r:id="R97de8c1cd1754ae3"/>
    <p:sldId xmlns:r="http://schemas.openxmlformats.org/officeDocument/2006/relationships" id="261" r:id="R221e4b74e50342a9"/>
    <p:sldId xmlns:r="http://schemas.openxmlformats.org/officeDocument/2006/relationships" id="262" r:id="Re9738545691045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3c9ecdd474aea" /><Relationship Type="http://schemas.openxmlformats.org/officeDocument/2006/relationships/slide" Target="/ppt/slides/slide1.xml" Id="R7d81166553ef41a7" /><Relationship Type="http://schemas.openxmlformats.org/officeDocument/2006/relationships/slide" Target="/ppt/slides/slide2.xml" Id="R372634cfabfc4306" /><Relationship Type="http://schemas.openxmlformats.org/officeDocument/2006/relationships/slide" Target="/ppt/slides/slide3.xml" Id="Rc534b936af8343ea" /><Relationship Type="http://schemas.openxmlformats.org/officeDocument/2006/relationships/slide" Target="/ppt/slides/slide4.xml" Id="Racfd05ef54e7420b" /><Relationship Type="http://schemas.openxmlformats.org/officeDocument/2006/relationships/slide" Target="/ppt/slides/slide5.xml" Id="R97de8c1cd1754ae3" /><Relationship Type="http://schemas.openxmlformats.org/officeDocument/2006/relationships/slide" Target="/ppt/slides/slide6.xml" Id="R221e4b74e50342a9" /><Relationship Type="http://schemas.openxmlformats.org/officeDocument/2006/relationships/slide" Target="/ppt/slides/slide7.xml" Id="Re9738545691045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d1acf4f72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7a0c09ab140a6" /><Relationship Type="http://schemas.openxmlformats.org/officeDocument/2006/relationships/theme" Target="/ppt/slideMasters/theme/theme1.xml" Id="R05e411eaa8d147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7a0c09ab1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c3c525c1f4a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7b0a9f062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8f687de024c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2ae07469149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10914a5b748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e5d36f5ea48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c3e82879d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SALDO REGNSKAP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16 741 835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2 294 099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5 820 299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ØSTER-RIISØER INVESTERINGSCOMPAGNIE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XO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Krags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14 30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kontor@saldoregnskap.no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www.saldoregnskap.no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970 918 523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SALDO REGNSKAP AS</a:t>
            </a:r>
          </a:p>
        </p:txBody>
      </p:sp>
    </p:spTree>
  </p:cSld>
  <p:clrMapOvr>
    <a:masterClrMapping xmlns:a="http://schemas.openxmlformats.org/drawingml/2006/main"/>
  </p:clrMapOvr>
</p:sld>
</file>