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93fcdf2bf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38a3466b24367"/>
  </p:sldMasterIdLst>
  <p:sldIdLst>
    <p:sldId xmlns:r="http://schemas.openxmlformats.org/officeDocument/2006/relationships" id="256" r:id="R1e04214b14374c47"/>
    <p:sldId xmlns:r="http://schemas.openxmlformats.org/officeDocument/2006/relationships" id="257" r:id="Rbeb5e47aec53417d"/>
    <p:sldId xmlns:r="http://schemas.openxmlformats.org/officeDocument/2006/relationships" id="258" r:id="R6339c9dbbe10444a"/>
    <p:sldId xmlns:r="http://schemas.openxmlformats.org/officeDocument/2006/relationships" id="259" r:id="R1954ccb4042f47b8"/>
    <p:sldId xmlns:r="http://schemas.openxmlformats.org/officeDocument/2006/relationships" id="260" r:id="R646a052dcb434887"/>
    <p:sldId xmlns:r="http://schemas.openxmlformats.org/officeDocument/2006/relationships" id="261" r:id="Re649ed53069b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38a3466b24367" /><Relationship Type="http://schemas.openxmlformats.org/officeDocument/2006/relationships/slide" Target="/ppt/slides/slide1.xml" Id="R1e04214b14374c47" /><Relationship Type="http://schemas.openxmlformats.org/officeDocument/2006/relationships/slide" Target="/ppt/slides/slide2.xml" Id="Rbeb5e47aec53417d" /><Relationship Type="http://schemas.openxmlformats.org/officeDocument/2006/relationships/slide" Target="/ppt/slides/slide3.xml" Id="R6339c9dbbe10444a" /><Relationship Type="http://schemas.openxmlformats.org/officeDocument/2006/relationships/slide" Target="/ppt/slides/slide4.xml" Id="R1954ccb4042f47b8" /><Relationship Type="http://schemas.openxmlformats.org/officeDocument/2006/relationships/slide" Target="/ppt/slides/slide5.xml" Id="R646a052dcb434887" /><Relationship Type="http://schemas.openxmlformats.org/officeDocument/2006/relationships/slide" Target="/ppt/slides/slide6.xml" Id="Re649ed53069b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762ae2db2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1fa4f0914e44" /><Relationship Type="http://schemas.openxmlformats.org/officeDocument/2006/relationships/theme" Target="/ppt/slideMasters/theme/theme1.xml" Id="Rdef357c14c71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21fa4f091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bd09b285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a4e82686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a0c9e1de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5d7c7d40b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a029102c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5f8ba77d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