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3b1e8706b94c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311881f5c84ed5"/>
  </p:sldMasterIdLst>
  <p:sldIdLst>
    <p:sldId xmlns:r="http://schemas.openxmlformats.org/officeDocument/2006/relationships" id="256" r:id="Rb04541fad8c94ce0"/>
    <p:sldId xmlns:r="http://schemas.openxmlformats.org/officeDocument/2006/relationships" id="257" r:id="Rea5d651a27d549cf"/>
    <p:sldId xmlns:r="http://schemas.openxmlformats.org/officeDocument/2006/relationships" id="258" r:id="Rfb6703ac09d34f2f"/>
    <p:sldId xmlns:r="http://schemas.openxmlformats.org/officeDocument/2006/relationships" id="259" r:id="R6270780ac3b34367"/>
    <p:sldId xmlns:r="http://schemas.openxmlformats.org/officeDocument/2006/relationships" id="260" r:id="R5f1eb62fe46d4bd0"/>
    <p:sldId xmlns:r="http://schemas.openxmlformats.org/officeDocument/2006/relationships" id="261" r:id="R86c2aa167bed49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311881f5c84ed5" /><Relationship Type="http://schemas.openxmlformats.org/officeDocument/2006/relationships/slide" Target="/ppt/slides/slide1.xml" Id="Rb04541fad8c94ce0" /><Relationship Type="http://schemas.openxmlformats.org/officeDocument/2006/relationships/slide" Target="/ppt/slides/slide2.xml" Id="Rea5d651a27d549cf" /><Relationship Type="http://schemas.openxmlformats.org/officeDocument/2006/relationships/slide" Target="/ppt/slides/slide3.xml" Id="Rfb6703ac09d34f2f" /><Relationship Type="http://schemas.openxmlformats.org/officeDocument/2006/relationships/slide" Target="/ppt/slides/slide4.xml" Id="R6270780ac3b34367" /><Relationship Type="http://schemas.openxmlformats.org/officeDocument/2006/relationships/slide" Target="/ppt/slides/slide5.xml" Id="R5f1eb62fe46d4bd0" /><Relationship Type="http://schemas.openxmlformats.org/officeDocument/2006/relationships/slide" Target="/ppt/slides/slide6.xml" Id="R86c2aa167bed49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240ea383e49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e1c48dd934182" /><Relationship Type="http://schemas.openxmlformats.org/officeDocument/2006/relationships/theme" Target="/ppt/slideMasters/theme/theme1.xml" Id="Rdb3b28e304dd44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3e1c48dd9341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52e9c43464e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64b832bd349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decf2025c49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9f21a408246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cfa4ede9245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92a40d61b47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SCANSØR REVISJON SØRVÅG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Hogde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1615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30 08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post@arild.no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www.arild.no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970 912 835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