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b55282dfaa4b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a63f26312f48a7"/>
  </p:sldMasterIdLst>
  <p:sldIdLst>
    <p:sldId xmlns:r="http://schemas.openxmlformats.org/officeDocument/2006/relationships" id="256" r:id="Rb44dcb3ca8bd4bde"/>
    <p:sldId xmlns:r="http://schemas.openxmlformats.org/officeDocument/2006/relationships" id="257" r:id="Rb5507133519746af"/>
    <p:sldId xmlns:r="http://schemas.openxmlformats.org/officeDocument/2006/relationships" id="258" r:id="R82960bdeb08a4a29"/>
    <p:sldId xmlns:r="http://schemas.openxmlformats.org/officeDocument/2006/relationships" id="259" r:id="Re21e16cd00334450"/>
    <p:sldId xmlns:r="http://schemas.openxmlformats.org/officeDocument/2006/relationships" id="260" r:id="R651a6a74a56040d2"/>
    <p:sldId xmlns:r="http://schemas.openxmlformats.org/officeDocument/2006/relationships" id="261" r:id="R13bd3d4bc5a54492"/>
    <p:sldId xmlns:r="http://schemas.openxmlformats.org/officeDocument/2006/relationships" id="262" r:id="Rf4ec008002134e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63f26312f48a7" /><Relationship Type="http://schemas.openxmlformats.org/officeDocument/2006/relationships/slide" Target="/ppt/slides/slide1.xml" Id="Rb44dcb3ca8bd4bde" /><Relationship Type="http://schemas.openxmlformats.org/officeDocument/2006/relationships/slide" Target="/ppt/slides/slide2.xml" Id="Rb5507133519746af" /><Relationship Type="http://schemas.openxmlformats.org/officeDocument/2006/relationships/slide" Target="/ppt/slides/slide3.xml" Id="R82960bdeb08a4a29" /><Relationship Type="http://schemas.openxmlformats.org/officeDocument/2006/relationships/slide" Target="/ppt/slides/slide4.xml" Id="Re21e16cd00334450" /><Relationship Type="http://schemas.openxmlformats.org/officeDocument/2006/relationships/slide" Target="/ppt/slides/slide5.xml" Id="R651a6a74a56040d2" /><Relationship Type="http://schemas.openxmlformats.org/officeDocument/2006/relationships/slide" Target="/ppt/slides/slide6.xml" Id="R13bd3d4bc5a54492" /><Relationship Type="http://schemas.openxmlformats.org/officeDocument/2006/relationships/slide" Target="/ppt/slides/slide7.xml" Id="Rf4ec008002134e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72724f14a44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01382bf4d4e8e" /><Relationship Type="http://schemas.openxmlformats.org/officeDocument/2006/relationships/theme" Target="/ppt/slideMasters/theme/theme1.xml" Id="Ra047b7487436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d01382bf4d4e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eecde23db49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66fbbddc34f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5f9dcf5e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b7659c35a45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a64dabcd84f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5b8e709c34e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5925cfc7146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ENTER REVISJON NORD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ENTER REVISJON NORD NORGE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2 013 051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JAT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MADSSEN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ARNE TORBERGSEN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JOHANSEN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MARIUS MADSSEN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Selsbanes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firmapost@berg-hammervik.no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970 904 492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