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3c3e47146f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d000d2f3674d75"/>
  </p:sldMasterIdLst>
  <p:sldIdLst>
    <p:sldId xmlns:r="http://schemas.openxmlformats.org/officeDocument/2006/relationships" id="256" r:id="Ra8b5c7e9e5344479"/>
    <p:sldId xmlns:r="http://schemas.openxmlformats.org/officeDocument/2006/relationships" id="257" r:id="Rc8a934a28eae4933"/>
    <p:sldId xmlns:r="http://schemas.openxmlformats.org/officeDocument/2006/relationships" id="258" r:id="R3a8ff9fde54a4b0f"/>
    <p:sldId xmlns:r="http://schemas.openxmlformats.org/officeDocument/2006/relationships" id="259" r:id="R74a894eb72254a8f"/>
    <p:sldId xmlns:r="http://schemas.openxmlformats.org/officeDocument/2006/relationships" id="260" r:id="Re227799c7f6f424f"/>
    <p:sldId xmlns:r="http://schemas.openxmlformats.org/officeDocument/2006/relationships" id="261" r:id="R75941a7fdf184a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000d2f3674d75" /><Relationship Type="http://schemas.openxmlformats.org/officeDocument/2006/relationships/slide" Target="/ppt/slides/slide1.xml" Id="Ra8b5c7e9e5344479" /><Relationship Type="http://schemas.openxmlformats.org/officeDocument/2006/relationships/slide" Target="/ppt/slides/slide2.xml" Id="Rc8a934a28eae4933" /><Relationship Type="http://schemas.openxmlformats.org/officeDocument/2006/relationships/slide" Target="/ppt/slides/slide3.xml" Id="R3a8ff9fde54a4b0f" /><Relationship Type="http://schemas.openxmlformats.org/officeDocument/2006/relationships/slide" Target="/ppt/slides/slide4.xml" Id="R74a894eb72254a8f" /><Relationship Type="http://schemas.openxmlformats.org/officeDocument/2006/relationships/slide" Target="/ppt/slides/slide5.xml" Id="Re227799c7f6f424f" /><Relationship Type="http://schemas.openxmlformats.org/officeDocument/2006/relationships/slide" Target="/ppt/slides/slide6.xml" Id="R75941a7fdf184a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2b7092f7644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43c8f494a46cd" /><Relationship Type="http://schemas.openxmlformats.org/officeDocument/2006/relationships/theme" Target="/ppt/slideMasters/theme/theme1.xml" Id="R20446b7b562943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43c8f494a46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9af694f1943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130c588c0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e9a00aadd42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0aad64bca4c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51b91ab8c47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aeece124640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ENTER REVISJON NORD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Selsbanes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firmapost@berg-hammervik.no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970 904 492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NORD NORGE AS</a:t>
            </a:r>
          </a:p>
        </p:txBody>
      </p:sp>
    </p:spTree>
  </p:cSld>
  <p:clrMapOvr>
    <a:masterClrMapping xmlns:a="http://schemas.openxmlformats.org/drawingml/2006/main"/>
  </p:clrMapOvr>
</p:sld>
</file>