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c7ce5d74054c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4eb80dffd462c"/>
  </p:sldMasterIdLst>
  <p:sldIdLst>
    <p:sldId xmlns:r="http://schemas.openxmlformats.org/officeDocument/2006/relationships" id="256" r:id="R356c611972d149ba"/>
    <p:sldId xmlns:r="http://schemas.openxmlformats.org/officeDocument/2006/relationships" id="257" r:id="Rcaf00ab57faa4a99"/>
    <p:sldId xmlns:r="http://schemas.openxmlformats.org/officeDocument/2006/relationships" id="258" r:id="R0f646bbec84a406e"/>
    <p:sldId xmlns:r="http://schemas.openxmlformats.org/officeDocument/2006/relationships" id="259" r:id="R8a21e236954e4348"/>
    <p:sldId xmlns:r="http://schemas.openxmlformats.org/officeDocument/2006/relationships" id="260" r:id="R92e36fac6b8e43fb"/>
    <p:sldId xmlns:r="http://schemas.openxmlformats.org/officeDocument/2006/relationships" id="261" r:id="R1f044b3ab0d3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4eb80dffd462c" /><Relationship Type="http://schemas.openxmlformats.org/officeDocument/2006/relationships/slide" Target="/ppt/slides/slide1.xml" Id="R356c611972d149ba" /><Relationship Type="http://schemas.openxmlformats.org/officeDocument/2006/relationships/slide" Target="/ppt/slides/slide2.xml" Id="Rcaf00ab57faa4a99" /><Relationship Type="http://schemas.openxmlformats.org/officeDocument/2006/relationships/slide" Target="/ppt/slides/slide3.xml" Id="R0f646bbec84a406e" /><Relationship Type="http://schemas.openxmlformats.org/officeDocument/2006/relationships/slide" Target="/ppt/slides/slide4.xml" Id="R8a21e236954e4348" /><Relationship Type="http://schemas.openxmlformats.org/officeDocument/2006/relationships/slide" Target="/ppt/slides/slide5.xml" Id="R92e36fac6b8e43fb" /><Relationship Type="http://schemas.openxmlformats.org/officeDocument/2006/relationships/slide" Target="/ppt/slides/slide6.xml" Id="R1f044b3ab0d3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abbe0fa8a4c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ebbc307c34ab3" /><Relationship Type="http://schemas.openxmlformats.org/officeDocument/2006/relationships/theme" Target="/ppt/slideMasters/theme/theme1.xml" Id="R6d28212cdabd41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ebbc307c34a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65ac8fda8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038f050eb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dff798c0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538340d2e46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dcbf5519d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f9f06320d43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