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de2846538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6c1986d9d4946"/>
  </p:sldMasterIdLst>
  <p:sldIdLst>
    <p:sldId xmlns:r="http://schemas.openxmlformats.org/officeDocument/2006/relationships" id="256" r:id="Raa765510e2154790"/>
    <p:sldId xmlns:r="http://schemas.openxmlformats.org/officeDocument/2006/relationships" id="257" r:id="R8708f509974b4447"/>
    <p:sldId xmlns:r="http://schemas.openxmlformats.org/officeDocument/2006/relationships" id="258" r:id="R0407b0e7f59041d5"/>
    <p:sldId xmlns:r="http://schemas.openxmlformats.org/officeDocument/2006/relationships" id="259" r:id="Rf8977c5377544cbb"/>
    <p:sldId xmlns:r="http://schemas.openxmlformats.org/officeDocument/2006/relationships" id="260" r:id="R48e2f6b9ae384f13"/>
    <p:sldId xmlns:r="http://schemas.openxmlformats.org/officeDocument/2006/relationships" id="261" r:id="R09f21aa34c84475c"/>
    <p:sldId xmlns:r="http://schemas.openxmlformats.org/officeDocument/2006/relationships" id="262" r:id="Rdd6f1d98e39b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6c1986d9d4946" /><Relationship Type="http://schemas.openxmlformats.org/officeDocument/2006/relationships/slide" Target="/ppt/slides/slide1.xml" Id="Raa765510e2154790" /><Relationship Type="http://schemas.openxmlformats.org/officeDocument/2006/relationships/slide" Target="/ppt/slides/slide2.xml" Id="R8708f509974b4447" /><Relationship Type="http://schemas.openxmlformats.org/officeDocument/2006/relationships/slide" Target="/ppt/slides/slide3.xml" Id="R0407b0e7f59041d5" /><Relationship Type="http://schemas.openxmlformats.org/officeDocument/2006/relationships/slide" Target="/ppt/slides/slide4.xml" Id="Rf8977c5377544cbb" /><Relationship Type="http://schemas.openxmlformats.org/officeDocument/2006/relationships/slide" Target="/ppt/slides/slide5.xml" Id="R48e2f6b9ae384f13" /><Relationship Type="http://schemas.openxmlformats.org/officeDocument/2006/relationships/slide" Target="/ppt/slides/slide6.xml" Id="R09f21aa34c84475c" /><Relationship Type="http://schemas.openxmlformats.org/officeDocument/2006/relationships/slide" Target="/ppt/slides/slide7.xml" Id="Rdd6f1d98e39b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1c2e325c2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609f5b32484b" /><Relationship Type="http://schemas.openxmlformats.org/officeDocument/2006/relationships/theme" Target="/ppt/slideMasters/theme/theme1.xml" Id="Rb0077dc3d34b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1609f5b32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53a32c41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594f225f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de37b37b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ba2f6910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dea78d0f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1fc94aa04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341d4712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