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d1bd5a9d16f443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4a12186d9c74751"/>
  </p:sldMasterIdLst>
  <p:sldIdLst>
    <p:sldId xmlns:r="http://schemas.openxmlformats.org/officeDocument/2006/relationships" id="256" r:id="Rbaf7f6c9e37a4542"/>
    <p:sldId xmlns:r="http://schemas.openxmlformats.org/officeDocument/2006/relationships" id="257" r:id="Rc2052c125ecc4e9d"/>
    <p:sldId xmlns:r="http://schemas.openxmlformats.org/officeDocument/2006/relationships" id="258" r:id="R00251c17d7f34913"/>
    <p:sldId xmlns:r="http://schemas.openxmlformats.org/officeDocument/2006/relationships" id="259" r:id="R68f3b9d232284571"/>
    <p:sldId xmlns:r="http://schemas.openxmlformats.org/officeDocument/2006/relationships" id="260" r:id="Rd9c67fcded684b9c"/>
    <p:sldId xmlns:r="http://schemas.openxmlformats.org/officeDocument/2006/relationships" id="261" r:id="R8c5dbaf19d31430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a12186d9c74751" /><Relationship Type="http://schemas.openxmlformats.org/officeDocument/2006/relationships/slide" Target="/ppt/slides/slide1.xml" Id="Rbaf7f6c9e37a4542" /><Relationship Type="http://schemas.openxmlformats.org/officeDocument/2006/relationships/slide" Target="/ppt/slides/slide2.xml" Id="Rc2052c125ecc4e9d" /><Relationship Type="http://schemas.openxmlformats.org/officeDocument/2006/relationships/slide" Target="/ppt/slides/slide3.xml" Id="R00251c17d7f34913" /><Relationship Type="http://schemas.openxmlformats.org/officeDocument/2006/relationships/slide" Target="/ppt/slides/slide4.xml" Id="R68f3b9d232284571" /><Relationship Type="http://schemas.openxmlformats.org/officeDocument/2006/relationships/slide" Target="/ppt/slides/slide5.xml" Id="Rd9c67fcded684b9c" /><Relationship Type="http://schemas.openxmlformats.org/officeDocument/2006/relationships/slide" Target="/ppt/slides/slide6.xml" Id="R8c5dbaf19d31430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ad5fd7a5e140c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ff09755d8de4608" /><Relationship Type="http://schemas.openxmlformats.org/officeDocument/2006/relationships/theme" Target="/ppt/slideMasters/theme/theme1.xml" Id="R2fbdbbb9a0264e5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ff09755d8de460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bb420965bc4b7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29bc6451d241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c63ca5221c41b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c5d88f66034c5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aa87eed0cd47d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927d7c86445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BRATLIES REGNSKAP Øystein Bratlie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BRATLIES REGNSKAP Øystein Bratlie ble etablert [år] og holder til i Ridabu.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301 925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74 526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76 032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199 446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359 285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Høyvangvegen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2322 Ridabu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45 81 47 33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oystein@bratlies.no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www.bratliesregnskap.no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970 595 945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BRATLIES REGNSKAP Øystein Bratlie</a:t>
            </a:r>
          </a:p>
        </p:txBody>
      </p:sp>
    </p:spTree>
  </p:cSld>
  <p:clrMapOvr>
    <a:masterClrMapping xmlns:a="http://schemas.openxmlformats.org/drawingml/2006/main"/>
  </p:clrMapOvr>
</p:sld>
</file>