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4ce69cb1f48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ec1d06973d4e04"/>
  </p:sldMasterIdLst>
  <p:sldIdLst>
    <p:sldId xmlns:r="http://schemas.openxmlformats.org/officeDocument/2006/relationships" id="256" r:id="R6454504a1b1e4475"/>
    <p:sldId xmlns:r="http://schemas.openxmlformats.org/officeDocument/2006/relationships" id="257" r:id="R4e5682ae47924ddd"/>
    <p:sldId xmlns:r="http://schemas.openxmlformats.org/officeDocument/2006/relationships" id="258" r:id="R5a0cd60783d040de"/>
    <p:sldId xmlns:r="http://schemas.openxmlformats.org/officeDocument/2006/relationships" id="259" r:id="Rcf240b2373d24da3"/>
    <p:sldId xmlns:r="http://schemas.openxmlformats.org/officeDocument/2006/relationships" id="260" r:id="Rdf2459e98cf846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c1d06973d4e04" /><Relationship Type="http://schemas.openxmlformats.org/officeDocument/2006/relationships/slide" Target="/ppt/slides/slide1.xml" Id="R6454504a1b1e4475" /><Relationship Type="http://schemas.openxmlformats.org/officeDocument/2006/relationships/slide" Target="/ppt/slides/slide2.xml" Id="R4e5682ae47924ddd" /><Relationship Type="http://schemas.openxmlformats.org/officeDocument/2006/relationships/slide" Target="/ppt/slides/slide3.xml" Id="R5a0cd60783d040de" /><Relationship Type="http://schemas.openxmlformats.org/officeDocument/2006/relationships/slide" Target="/ppt/slides/slide4.xml" Id="Rcf240b2373d24da3" /><Relationship Type="http://schemas.openxmlformats.org/officeDocument/2006/relationships/slide" Target="/ppt/slides/slide5.xml" Id="Rdf2459e98cf846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7cf660aac4f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71f7770144710" /><Relationship Type="http://schemas.openxmlformats.org/officeDocument/2006/relationships/theme" Target="/ppt/slideMasters/theme/theme1.xml" Id="Rc0110d853b3647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971f77701447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db7dcba4242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7b5e6fa3344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6b96dda63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3c8d22e4045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2bb5073eb40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OLSVIK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 SOKN ble etablert [år] og holder til i Olsvik.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Olsvikåsen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5183 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970 558 780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