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61c72c40d3c484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e3206f86ce24cd5"/>
  </p:sldMasterIdLst>
  <p:sldIdLst>
    <p:sldId xmlns:r="http://schemas.openxmlformats.org/officeDocument/2006/relationships" id="256" r:id="R5b02f2d9fcc1482a"/>
    <p:sldId xmlns:r="http://schemas.openxmlformats.org/officeDocument/2006/relationships" id="257" r:id="R1c0f8542d01848b2"/>
    <p:sldId xmlns:r="http://schemas.openxmlformats.org/officeDocument/2006/relationships" id="258" r:id="R22ea386e06d14a87"/>
    <p:sldId xmlns:r="http://schemas.openxmlformats.org/officeDocument/2006/relationships" id="259" r:id="Re28122377a194ec9"/>
    <p:sldId xmlns:r="http://schemas.openxmlformats.org/officeDocument/2006/relationships" id="260" r:id="R51a6f97eba424b6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e3206f86ce24cd5" /><Relationship Type="http://schemas.openxmlformats.org/officeDocument/2006/relationships/slide" Target="/ppt/slides/slide1.xml" Id="R5b02f2d9fcc1482a" /><Relationship Type="http://schemas.openxmlformats.org/officeDocument/2006/relationships/slide" Target="/ppt/slides/slide2.xml" Id="R1c0f8542d01848b2" /><Relationship Type="http://schemas.openxmlformats.org/officeDocument/2006/relationships/slide" Target="/ppt/slides/slide3.xml" Id="R22ea386e06d14a87" /><Relationship Type="http://schemas.openxmlformats.org/officeDocument/2006/relationships/slide" Target="/ppt/slides/slide4.xml" Id="Re28122377a194ec9" /><Relationship Type="http://schemas.openxmlformats.org/officeDocument/2006/relationships/slide" Target="/ppt/slides/slide5.xml" Id="R51a6f97eba424b6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e14141063040b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1ce97ce45f4c37" /><Relationship Type="http://schemas.openxmlformats.org/officeDocument/2006/relationships/theme" Target="/ppt/slideMasters/theme/theme1.xml" Id="R6adc783963754f5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21ce97ce45f4c3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557c8987a3416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e681be624e485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303579a295443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8b2bcbc4d8471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1378e5ee03423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HELLANDSJØEN VANNVERK SA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HELLANDSJØEN VANNVERK SA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HELLANDSJØEN VANNVERK SA ble etablert [år] og holder til i Hellandsjøen.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HELLANDSJØEN VANNVERK SA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HELLANDSJØEN VANNVERK SA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HELLANDSJØEN VANNVERK SA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7206 Hellandsjøen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kjell.inge.vaagan@online.no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970 550 445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HELLANDSJØEN VANNVERK SA</a:t>
            </a:r>
          </a:p>
        </p:txBody>
      </p:sp>
    </p:spTree>
  </p:cSld>
  <p:clrMapOvr>
    <a:masterClrMapping xmlns:a="http://schemas.openxmlformats.org/drawingml/2006/main"/>
  </p:clrMapOvr>
</p:sld>
</file>