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426a714c804a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f911d69bbe44c9"/>
  </p:sldMasterIdLst>
  <p:sldIdLst>
    <p:sldId xmlns:r="http://schemas.openxmlformats.org/officeDocument/2006/relationships" id="256" r:id="R8f536a78aada427e"/>
    <p:sldId xmlns:r="http://schemas.openxmlformats.org/officeDocument/2006/relationships" id="257" r:id="R80ef9db1bbf9455d"/>
    <p:sldId xmlns:r="http://schemas.openxmlformats.org/officeDocument/2006/relationships" id="258" r:id="R97a6746f61d94c34"/>
    <p:sldId xmlns:r="http://schemas.openxmlformats.org/officeDocument/2006/relationships" id="259" r:id="Re5a7e1a7411b4643"/>
    <p:sldId xmlns:r="http://schemas.openxmlformats.org/officeDocument/2006/relationships" id="260" r:id="Rd4774c69afc648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911d69bbe44c9" /><Relationship Type="http://schemas.openxmlformats.org/officeDocument/2006/relationships/slide" Target="/ppt/slides/slide1.xml" Id="R8f536a78aada427e" /><Relationship Type="http://schemas.openxmlformats.org/officeDocument/2006/relationships/slide" Target="/ppt/slides/slide2.xml" Id="R80ef9db1bbf9455d" /><Relationship Type="http://schemas.openxmlformats.org/officeDocument/2006/relationships/slide" Target="/ppt/slides/slide3.xml" Id="R97a6746f61d94c34" /><Relationship Type="http://schemas.openxmlformats.org/officeDocument/2006/relationships/slide" Target="/ppt/slides/slide4.xml" Id="Re5a7e1a7411b4643" /><Relationship Type="http://schemas.openxmlformats.org/officeDocument/2006/relationships/slide" Target="/ppt/slides/slide5.xml" Id="Rd4774c69afc648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703674a49d46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35d6f4b9d458b" /><Relationship Type="http://schemas.openxmlformats.org/officeDocument/2006/relationships/theme" Target="/ppt/slideMasters/theme/theme1.xml" Id="R830d7ed9a11e4e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f35d6f4b9d45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80eadaac342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b0a2f161148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b4fdbbfe041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c46c309c94a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96150d2ce48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SKOGEIGARLAG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SKOGEIGARLAG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SKOGEIGARLAG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SKOGEIGARLAG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SKOGEIGARLAG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SKOGEIGARLAG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970 543 368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SKOGEIGARLAG</a:t>
            </a:r>
          </a:p>
        </p:txBody>
      </p:sp>
    </p:spTree>
  </p:cSld>
  <p:clrMapOvr>
    <a:masterClrMapping xmlns:a="http://schemas.openxmlformats.org/drawingml/2006/main"/>
  </p:clrMapOvr>
</p:sld>
</file>