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f49ae1734641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1768daa13e4112"/>
  </p:sldMasterIdLst>
  <p:sldIdLst>
    <p:sldId xmlns:r="http://schemas.openxmlformats.org/officeDocument/2006/relationships" id="256" r:id="R5555e24cf6a244a1"/>
    <p:sldId xmlns:r="http://schemas.openxmlformats.org/officeDocument/2006/relationships" id="257" r:id="R6d7117f4b7bc4267"/>
    <p:sldId xmlns:r="http://schemas.openxmlformats.org/officeDocument/2006/relationships" id="258" r:id="R2cef598868c64f29"/>
    <p:sldId xmlns:r="http://schemas.openxmlformats.org/officeDocument/2006/relationships" id="259" r:id="R12f3d3b03d9d4d94"/>
    <p:sldId xmlns:r="http://schemas.openxmlformats.org/officeDocument/2006/relationships" id="260" r:id="R89bbbf391104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1768daa13e4112" /><Relationship Type="http://schemas.openxmlformats.org/officeDocument/2006/relationships/slide" Target="/ppt/slides/slide1.xml" Id="R5555e24cf6a244a1" /><Relationship Type="http://schemas.openxmlformats.org/officeDocument/2006/relationships/slide" Target="/ppt/slides/slide2.xml" Id="R6d7117f4b7bc4267" /><Relationship Type="http://schemas.openxmlformats.org/officeDocument/2006/relationships/slide" Target="/ppt/slides/slide3.xml" Id="R2cef598868c64f29" /><Relationship Type="http://schemas.openxmlformats.org/officeDocument/2006/relationships/slide" Target="/ppt/slides/slide4.xml" Id="R12f3d3b03d9d4d94" /><Relationship Type="http://schemas.openxmlformats.org/officeDocument/2006/relationships/slide" Target="/ppt/slides/slide5.xml" Id="R89bbbf391104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00130f374f4a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81f48f32848b3" /><Relationship Type="http://schemas.openxmlformats.org/officeDocument/2006/relationships/theme" Target="/ppt/slideMasters/theme/theme1.xml" Id="R8b7efc061b69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381f48f32848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8f108442146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cfe2f51a447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d2dfafad941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6b27bca6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d04c3aedf41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WANDSVIK ROAR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WANDSVIK ROAR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WANDSVIK ROAR ble etablert [år] og holder til i Ytterøy.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WANDSVIK ROAR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WANDSVIK ROAR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WANDSVIK ROAR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Salatervegen 143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7629 Ytterøy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970 538 992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WANDSVIK ROAR</a:t>
            </a:r>
          </a:p>
        </p:txBody>
      </p:sp>
    </p:spTree>
  </p:cSld>
  <p:clrMapOvr>
    <a:masterClrMapping xmlns:a="http://schemas.openxmlformats.org/drawingml/2006/main"/>
  </p:clrMapOvr>
</p:sld>
</file>