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2511a1126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042c66daf44eb"/>
  </p:sldMasterIdLst>
  <p:sldIdLst>
    <p:sldId xmlns:r="http://schemas.openxmlformats.org/officeDocument/2006/relationships" id="256" r:id="R7149f0daf19241bd"/>
    <p:sldId xmlns:r="http://schemas.openxmlformats.org/officeDocument/2006/relationships" id="257" r:id="R67c17c9ca49245d5"/>
    <p:sldId xmlns:r="http://schemas.openxmlformats.org/officeDocument/2006/relationships" id="258" r:id="Rd3237d8407104c1a"/>
    <p:sldId xmlns:r="http://schemas.openxmlformats.org/officeDocument/2006/relationships" id="259" r:id="R582acc1b763b4c39"/>
    <p:sldId xmlns:r="http://schemas.openxmlformats.org/officeDocument/2006/relationships" id="260" r:id="Rfba606d151ca45db"/>
    <p:sldId xmlns:r="http://schemas.openxmlformats.org/officeDocument/2006/relationships" id="261" r:id="R3178de034e83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042c66daf44eb" /><Relationship Type="http://schemas.openxmlformats.org/officeDocument/2006/relationships/slide" Target="/ppt/slides/slide1.xml" Id="R7149f0daf19241bd" /><Relationship Type="http://schemas.openxmlformats.org/officeDocument/2006/relationships/slide" Target="/ppt/slides/slide2.xml" Id="R67c17c9ca49245d5" /><Relationship Type="http://schemas.openxmlformats.org/officeDocument/2006/relationships/slide" Target="/ppt/slides/slide3.xml" Id="Rd3237d8407104c1a" /><Relationship Type="http://schemas.openxmlformats.org/officeDocument/2006/relationships/slide" Target="/ppt/slides/slide4.xml" Id="R582acc1b763b4c39" /><Relationship Type="http://schemas.openxmlformats.org/officeDocument/2006/relationships/slide" Target="/ppt/slides/slide5.xml" Id="Rfba606d151ca45db" /><Relationship Type="http://schemas.openxmlformats.org/officeDocument/2006/relationships/slide" Target="/ppt/slides/slide6.xml" Id="R3178de034e83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0cd564a5a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f4c7005fa4e17" /><Relationship Type="http://schemas.openxmlformats.org/officeDocument/2006/relationships/theme" Target="/ppt/slideMasters/theme/theme1.xml" Id="R7aadbc60a943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f4c7005fa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4170bb0a0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6fd60602d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1df70b4e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3442ece3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3a35110f4a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b5d07dff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- RUSFRI TRAFIKK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13 034 676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