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e8ec61877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52cbd408a4034"/>
  </p:sldMasterIdLst>
  <p:sldIdLst>
    <p:sldId xmlns:r="http://schemas.openxmlformats.org/officeDocument/2006/relationships" id="256" r:id="Re8d1202d0c5a492b"/>
    <p:sldId xmlns:r="http://schemas.openxmlformats.org/officeDocument/2006/relationships" id="257" r:id="R2beb23b9149d4247"/>
    <p:sldId xmlns:r="http://schemas.openxmlformats.org/officeDocument/2006/relationships" id="258" r:id="Rcf5136081a204157"/>
    <p:sldId xmlns:r="http://schemas.openxmlformats.org/officeDocument/2006/relationships" id="259" r:id="Rd446107e95e644a2"/>
    <p:sldId xmlns:r="http://schemas.openxmlformats.org/officeDocument/2006/relationships" id="260" r:id="R69d5438633da4ac3"/>
    <p:sldId xmlns:r="http://schemas.openxmlformats.org/officeDocument/2006/relationships" id="261" r:id="Rc6eaef535801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52cbd408a4034" /><Relationship Type="http://schemas.openxmlformats.org/officeDocument/2006/relationships/slide" Target="/ppt/slides/slide1.xml" Id="Re8d1202d0c5a492b" /><Relationship Type="http://schemas.openxmlformats.org/officeDocument/2006/relationships/slide" Target="/ppt/slides/slide2.xml" Id="R2beb23b9149d4247" /><Relationship Type="http://schemas.openxmlformats.org/officeDocument/2006/relationships/slide" Target="/ppt/slides/slide3.xml" Id="Rcf5136081a204157" /><Relationship Type="http://schemas.openxmlformats.org/officeDocument/2006/relationships/slide" Target="/ppt/slides/slide4.xml" Id="Rd446107e95e644a2" /><Relationship Type="http://schemas.openxmlformats.org/officeDocument/2006/relationships/slide" Target="/ppt/slides/slide5.xml" Id="R69d5438633da4ac3" /><Relationship Type="http://schemas.openxmlformats.org/officeDocument/2006/relationships/slide" Target="/ppt/slides/slide6.xml" Id="Rc6eaef535801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d50b59895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f6eceb274328" /><Relationship Type="http://schemas.openxmlformats.org/officeDocument/2006/relationships/theme" Target="/ppt/slideMasters/theme/theme1.xml" Id="Rea5ca0e7fe5e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8f6eceb27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e8a89b07f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88d3c90ae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0707bf693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17618309a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2f9cef42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b963c3ea244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 - RUSFRI TRAFIKK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ma@marusfritrafikk.no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