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87a75ee55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9d8ddee004ed3"/>
  </p:sldMasterIdLst>
  <p:sldIdLst>
    <p:sldId xmlns:r="http://schemas.openxmlformats.org/officeDocument/2006/relationships" id="256" r:id="R9cfee3c3a0f84b5e"/>
    <p:sldId xmlns:r="http://schemas.openxmlformats.org/officeDocument/2006/relationships" id="257" r:id="R5c0799ea61944a88"/>
    <p:sldId xmlns:r="http://schemas.openxmlformats.org/officeDocument/2006/relationships" id="258" r:id="Rcb2ea50f8d5c411c"/>
    <p:sldId xmlns:r="http://schemas.openxmlformats.org/officeDocument/2006/relationships" id="259" r:id="Re23187405cdc46ea"/>
    <p:sldId xmlns:r="http://schemas.openxmlformats.org/officeDocument/2006/relationships" id="260" r:id="R39779c981e014159"/>
    <p:sldId xmlns:r="http://schemas.openxmlformats.org/officeDocument/2006/relationships" id="261" r:id="Rafb0e67d2885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9d8ddee004ed3" /><Relationship Type="http://schemas.openxmlformats.org/officeDocument/2006/relationships/slide" Target="/ppt/slides/slide1.xml" Id="R9cfee3c3a0f84b5e" /><Relationship Type="http://schemas.openxmlformats.org/officeDocument/2006/relationships/slide" Target="/ppt/slides/slide2.xml" Id="R5c0799ea61944a88" /><Relationship Type="http://schemas.openxmlformats.org/officeDocument/2006/relationships/slide" Target="/ppt/slides/slide3.xml" Id="Rcb2ea50f8d5c411c" /><Relationship Type="http://schemas.openxmlformats.org/officeDocument/2006/relationships/slide" Target="/ppt/slides/slide4.xml" Id="Re23187405cdc46ea" /><Relationship Type="http://schemas.openxmlformats.org/officeDocument/2006/relationships/slide" Target="/ppt/slides/slide5.xml" Id="R39779c981e014159" /><Relationship Type="http://schemas.openxmlformats.org/officeDocument/2006/relationships/slide" Target="/ppt/slides/slide6.xml" Id="Rafb0e67d2885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0a4fab202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57bb5e104682" /><Relationship Type="http://schemas.openxmlformats.org/officeDocument/2006/relationships/theme" Target="/ppt/slideMasters/theme/theme1.xml" Id="Rd12c044e58c3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d57bb5e10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8df66ec42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176935b3b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26049ca58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f9338acb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58c57d1dd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bd4d49cba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