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c0745737e9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ac93135614233"/>
  </p:sldMasterIdLst>
  <p:sldIdLst>
    <p:sldId xmlns:r="http://schemas.openxmlformats.org/officeDocument/2006/relationships" id="256" r:id="Ra4707a49e41b43e0"/>
    <p:sldId xmlns:r="http://schemas.openxmlformats.org/officeDocument/2006/relationships" id="257" r:id="Rd025ea75badd4920"/>
    <p:sldId xmlns:r="http://schemas.openxmlformats.org/officeDocument/2006/relationships" id="258" r:id="R83072b6502dd44e8"/>
    <p:sldId xmlns:r="http://schemas.openxmlformats.org/officeDocument/2006/relationships" id="259" r:id="Rd7e85770f92f40a9"/>
    <p:sldId xmlns:r="http://schemas.openxmlformats.org/officeDocument/2006/relationships" id="260" r:id="R4323888d44bc44ec"/>
    <p:sldId xmlns:r="http://schemas.openxmlformats.org/officeDocument/2006/relationships" id="261" r:id="Rea80988a6347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ac93135614233" /><Relationship Type="http://schemas.openxmlformats.org/officeDocument/2006/relationships/slide" Target="/ppt/slides/slide1.xml" Id="Ra4707a49e41b43e0" /><Relationship Type="http://schemas.openxmlformats.org/officeDocument/2006/relationships/slide" Target="/ppt/slides/slide2.xml" Id="Rd025ea75badd4920" /><Relationship Type="http://schemas.openxmlformats.org/officeDocument/2006/relationships/slide" Target="/ppt/slides/slide3.xml" Id="R83072b6502dd44e8" /><Relationship Type="http://schemas.openxmlformats.org/officeDocument/2006/relationships/slide" Target="/ppt/slides/slide4.xml" Id="Rd7e85770f92f40a9" /><Relationship Type="http://schemas.openxmlformats.org/officeDocument/2006/relationships/slide" Target="/ppt/slides/slide5.xml" Id="R4323888d44bc44ec" /><Relationship Type="http://schemas.openxmlformats.org/officeDocument/2006/relationships/slide" Target="/ppt/slides/slide6.xml" Id="Rea80988a6347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af51711a0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43ccfe1704a1a" /><Relationship Type="http://schemas.openxmlformats.org/officeDocument/2006/relationships/theme" Target="/ppt/slideMasters/theme/theme1.xml" Id="R9e592252e37f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43ccfe170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0f71db0d2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7b0f214b3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abf83303f4f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aed3d8f23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5159f2f95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8ed1d6e8c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