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9b51f8749a45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da146ae83649af"/>
  </p:sldMasterIdLst>
  <p:sldIdLst>
    <p:sldId xmlns:r="http://schemas.openxmlformats.org/officeDocument/2006/relationships" id="256" r:id="R37a941ce00164590"/>
    <p:sldId xmlns:r="http://schemas.openxmlformats.org/officeDocument/2006/relationships" id="257" r:id="R53fa63bf230e435d"/>
    <p:sldId xmlns:r="http://schemas.openxmlformats.org/officeDocument/2006/relationships" id="258" r:id="Rb8cd2979468e461e"/>
    <p:sldId xmlns:r="http://schemas.openxmlformats.org/officeDocument/2006/relationships" id="259" r:id="Rda41c7da7ea547d0"/>
    <p:sldId xmlns:r="http://schemas.openxmlformats.org/officeDocument/2006/relationships" id="260" r:id="R907adb65782046c4"/>
    <p:sldId xmlns:r="http://schemas.openxmlformats.org/officeDocument/2006/relationships" id="261" r:id="Rfe7733efcbfa42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da146ae83649af" /><Relationship Type="http://schemas.openxmlformats.org/officeDocument/2006/relationships/slide" Target="/ppt/slides/slide1.xml" Id="R37a941ce00164590" /><Relationship Type="http://schemas.openxmlformats.org/officeDocument/2006/relationships/slide" Target="/ppt/slides/slide2.xml" Id="R53fa63bf230e435d" /><Relationship Type="http://schemas.openxmlformats.org/officeDocument/2006/relationships/slide" Target="/ppt/slides/slide3.xml" Id="Rb8cd2979468e461e" /><Relationship Type="http://schemas.openxmlformats.org/officeDocument/2006/relationships/slide" Target="/ppt/slides/slide4.xml" Id="Rda41c7da7ea547d0" /><Relationship Type="http://schemas.openxmlformats.org/officeDocument/2006/relationships/slide" Target="/ppt/slides/slide5.xml" Id="R907adb65782046c4" /><Relationship Type="http://schemas.openxmlformats.org/officeDocument/2006/relationships/slide" Target="/ppt/slides/slide6.xml" Id="Rfe7733efcbfa42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d419bc3bc43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d76deb826d413d" /><Relationship Type="http://schemas.openxmlformats.org/officeDocument/2006/relationships/theme" Target="/ppt/slideMasters/theme/theme1.xml" Id="Re3d4a948c7cf40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d76deb826d41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7e6b588aa4f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7ebc45d88e47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18ffc31c714d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b589de73e4e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e16e9defe4c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e01287fb143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DATA REGNSKAP - STEIN TVEIT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DATA REGNSKAP - STEIN TVEIT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1 362 309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1 194 492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1 194 492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Hamnegata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5411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970 467 475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DATA REGNSKAP - STEIN TVEIT</a:t>
            </a:r>
          </a:p>
        </p:txBody>
      </p:sp>
    </p:spTree>
  </p:cSld>
  <p:clrMapOvr>
    <a:masterClrMapping xmlns:a="http://schemas.openxmlformats.org/drawingml/2006/main"/>
  </p:clrMapOvr>
</p:sld>
</file>