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25ae0e54c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9a1d7b1984dba"/>
  </p:sldMasterIdLst>
  <p:sldIdLst>
    <p:sldId xmlns:r="http://schemas.openxmlformats.org/officeDocument/2006/relationships" id="256" r:id="Rd06db7380ac54e3b"/>
    <p:sldId xmlns:r="http://schemas.openxmlformats.org/officeDocument/2006/relationships" id="257" r:id="R39b24f58854a4682"/>
    <p:sldId xmlns:r="http://schemas.openxmlformats.org/officeDocument/2006/relationships" id="258" r:id="R35b5100c911f4ef6"/>
    <p:sldId xmlns:r="http://schemas.openxmlformats.org/officeDocument/2006/relationships" id="259" r:id="R39aecdcb2d1e4ac9"/>
    <p:sldId xmlns:r="http://schemas.openxmlformats.org/officeDocument/2006/relationships" id="260" r:id="Rdaa718ac52a3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9a1d7b1984dba" /><Relationship Type="http://schemas.openxmlformats.org/officeDocument/2006/relationships/slide" Target="/ppt/slides/slide1.xml" Id="Rd06db7380ac54e3b" /><Relationship Type="http://schemas.openxmlformats.org/officeDocument/2006/relationships/slide" Target="/ppt/slides/slide2.xml" Id="R39b24f58854a4682" /><Relationship Type="http://schemas.openxmlformats.org/officeDocument/2006/relationships/slide" Target="/ppt/slides/slide3.xml" Id="R35b5100c911f4ef6" /><Relationship Type="http://schemas.openxmlformats.org/officeDocument/2006/relationships/slide" Target="/ppt/slides/slide4.xml" Id="R39aecdcb2d1e4ac9" /><Relationship Type="http://schemas.openxmlformats.org/officeDocument/2006/relationships/slide" Target="/ppt/slides/slide5.xml" Id="Rdaa718ac52a3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a3e0e8861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fff2608714476" /><Relationship Type="http://schemas.openxmlformats.org/officeDocument/2006/relationships/theme" Target="/ppt/slideMasters/theme/theme1.xml" Id="R047404aa2a4c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fff26087144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eef30884748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1fc89a7c340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d6b49ea9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6c6d2bae9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cd3295d69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UNIVERSITETET I TROMSØ - NORGES ARKTISKE UNIVERSITET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TROMSØ - NORGES ARKTISKE UNIVERSITET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UNIVERSITETET I TROMSØ - NORGES ARKTISKE UNIVERSITET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TROMSØ - NORGES ARKTISKE UNIVERSITET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TROMSØ - NORGES ARKTISKE UNIVERSITET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TROMSØ - NORGES ARKTISKE UNIVERSITET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Hansine Hansens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970 422 528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UNIVERSITETET I TROMSØ - NORGES ARKTISKE UNIVERSITET</a:t>
            </a:r>
          </a:p>
        </p:txBody>
      </p:sp>
    </p:spTree>
  </p:cSld>
  <p:clrMapOvr>
    <a:masterClrMapping xmlns:a="http://schemas.openxmlformats.org/drawingml/2006/main"/>
  </p:clrMapOvr>
</p:sld>
</file>