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87fc9c6b9645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c8e676f6694ad5"/>
  </p:sldMasterIdLst>
  <p:sldIdLst>
    <p:sldId xmlns:r="http://schemas.openxmlformats.org/officeDocument/2006/relationships" id="256" r:id="Rde6dd7cbff0744c5"/>
    <p:sldId xmlns:r="http://schemas.openxmlformats.org/officeDocument/2006/relationships" id="257" r:id="Rca50b4deb3cc488f"/>
    <p:sldId xmlns:r="http://schemas.openxmlformats.org/officeDocument/2006/relationships" id="258" r:id="R9accc3b9e8a949f9"/>
    <p:sldId xmlns:r="http://schemas.openxmlformats.org/officeDocument/2006/relationships" id="259" r:id="Rbe007c7ec9014d06"/>
    <p:sldId xmlns:r="http://schemas.openxmlformats.org/officeDocument/2006/relationships" id="260" r:id="R35de1f986f714c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8e676f6694ad5" /><Relationship Type="http://schemas.openxmlformats.org/officeDocument/2006/relationships/slide" Target="/ppt/slides/slide1.xml" Id="Rde6dd7cbff0744c5" /><Relationship Type="http://schemas.openxmlformats.org/officeDocument/2006/relationships/slide" Target="/ppt/slides/slide2.xml" Id="Rca50b4deb3cc488f" /><Relationship Type="http://schemas.openxmlformats.org/officeDocument/2006/relationships/slide" Target="/ppt/slides/slide3.xml" Id="R9accc3b9e8a949f9" /><Relationship Type="http://schemas.openxmlformats.org/officeDocument/2006/relationships/slide" Target="/ppt/slides/slide4.xml" Id="Rbe007c7ec9014d06" /><Relationship Type="http://schemas.openxmlformats.org/officeDocument/2006/relationships/slide" Target="/ppt/slides/slide5.xml" Id="R35de1f986f714c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e3c75d5c444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0c1b80c2848fd" /><Relationship Type="http://schemas.openxmlformats.org/officeDocument/2006/relationships/theme" Target="/ppt/slideMasters/theme/theme1.xml" Id="R0652cf915fb240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60c1b80c2848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865d6a34f46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52a26f681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201ef108043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a6a5ca8d741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ce769eefa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TERJE BERLANDSTVEIT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TERJE BERLANDSTVEIT ble etablert [år] og holder til i Eikelandsosen.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Gjønavegen 317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5640 Eikelandsosen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58 51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jtb@fusi.no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970 390 987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