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85d025b8d743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801fd6e74d49ae"/>
  </p:sldMasterIdLst>
  <p:sldIdLst>
    <p:sldId xmlns:r="http://schemas.openxmlformats.org/officeDocument/2006/relationships" id="256" r:id="R5be3c82c6e0741e3"/>
    <p:sldId xmlns:r="http://schemas.openxmlformats.org/officeDocument/2006/relationships" id="257" r:id="Rd4f93e8a105b4a7a"/>
    <p:sldId xmlns:r="http://schemas.openxmlformats.org/officeDocument/2006/relationships" id="258" r:id="Rc251565962d74bbc"/>
    <p:sldId xmlns:r="http://schemas.openxmlformats.org/officeDocument/2006/relationships" id="259" r:id="R5c792b411be042ff"/>
    <p:sldId xmlns:r="http://schemas.openxmlformats.org/officeDocument/2006/relationships" id="260" r:id="R748932f769c043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01fd6e74d49ae" /><Relationship Type="http://schemas.openxmlformats.org/officeDocument/2006/relationships/slide" Target="/ppt/slides/slide1.xml" Id="R5be3c82c6e0741e3" /><Relationship Type="http://schemas.openxmlformats.org/officeDocument/2006/relationships/slide" Target="/ppt/slides/slide2.xml" Id="Rd4f93e8a105b4a7a" /><Relationship Type="http://schemas.openxmlformats.org/officeDocument/2006/relationships/slide" Target="/ppt/slides/slide3.xml" Id="Rc251565962d74bbc" /><Relationship Type="http://schemas.openxmlformats.org/officeDocument/2006/relationships/slide" Target="/ppt/slides/slide4.xml" Id="R5c792b411be042ff" /><Relationship Type="http://schemas.openxmlformats.org/officeDocument/2006/relationships/slide" Target="/ppt/slides/slide5.xml" Id="R748932f769c043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89fa306ff46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9dd4005d344ab" /><Relationship Type="http://schemas.openxmlformats.org/officeDocument/2006/relationships/theme" Target="/ppt/slideMasters/theme/theme1.xml" Id="Recf3b4a69d4840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69dd4005d344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1a340c7ce45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792378be54f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0bf39259a46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205e74f5f48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52f867c6d42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EINAR LINDANGER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LINDANGER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LINDANGER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LINDANGER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LINDANGER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LINDANGER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Stokkavei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86 25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elindang@onlin.no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970 360 417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LINDANGER</a:t>
            </a:r>
          </a:p>
        </p:txBody>
      </p:sp>
    </p:spTree>
  </p:cSld>
  <p:clrMapOvr>
    <a:masterClrMapping xmlns:a="http://schemas.openxmlformats.org/drawingml/2006/main"/>
  </p:clrMapOvr>
</p:sld>
</file>