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cd3ea6d3f84e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928dda73874689"/>
  </p:sldMasterIdLst>
  <p:sldIdLst>
    <p:sldId xmlns:r="http://schemas.openxmlformats.org/officeDocument/2006/relationships" id="256" r:id="R1aed871ae37b43e1"/>
    <p:sldId xmlns:r="http://schemas.openxmlformats.org/officeDocument/2006/relationships" id="257" r:id="R0597e21b8aac4556"/>
    <p:sldId xmlns:r="http://schemas.openxmlformats.org/officeDocument/2006/relationships" id="258" r:id="R67857852de624969"/>
    <p:sldId xmlns:r="http://schemas.openxmlformats.org/officeDocument/2006/relationships" id="259" r:id="Re3239017c6cc43df"/>
    <p:sldId xmlns:r="http://schemas.openxmlformats.org/officeDocument/2006/relationships" id="260" r:id="R7821b1bc72304726"/>
    <p:sldId xmlns:r="http://schemas.openxmlformats.org/officeDocument/2006/relationships" id="261" r:id="Ref3a795559db45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928dda73874689" /><Relationship Type="http://schemas.openxmlformats.org/officeDocument/2006/relationships/slide" Target="/ppt/slides/slide1.xml" Id="R1aed871ae37b43e1" /><Relationship Type="http://schemas.openxmlformats.org/officeDocument/2006/relationships/slide" Target="/ppt/slides/slide2.xml" Id="R0597e21b8aac4556" /><Relationship Type="http://schemas.openxmlformats.org/officeDocument/2006/relationships/slide" Target="/ppt/slides/slide3.xml" Id="R67857852de624969" /><Relationship Type="http://schemas.openxmlformats.org/officeDocument/2006/relationships/slide" Target="/ppt/slides/slide4.xml" Id="Re3239017c6cc43df" /><Relationship Type="http://schemas.openxmlformats.org/officeDocument/2006/relationships/slide" Target="/ppt/slides/slide5.xml" Id="R7821b1bc72304726" /><Relationship Type="http://schemas.openxmlformats.org/officeDocument/2006/relationships/slide" Target="/ppt/slides/slide6.xml" Id="Ref3a795559db45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ec9907d51243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6508f510f406b" /><Relationship Type="http://schemas.openxmlformats.org/officeDocument/2006/relationships/theme" Target="/ppt/slideMasters/theme/theme1.xml" Id="Rab304164660047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c6508f510f40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09af89b8f44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b74024f1745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dc7bffff342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a75cf7a9546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e2bde5d5742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3039b9dcd4c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SPIR - PROFESJONSFORBUNDET FOR PRESTER, DIAKONER, KATEKETER OG PEDAGOGER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SPIR - PROFESJONSFORBUNDET FOR PRESTER, DIAKONER, KATEKETER OG PEDAGOGER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18 728 815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−2 049 665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−985 555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25 080 450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27 717 697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post@spirprofesjon.no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www.spirprofesjon.no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970 349 820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