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f70c927df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abe7f46764389"/>
  </p:sldMasterIdLst>
  <p:sldIdLst>
    <p:sldId xmlns:r="http://schemas.openxmlformats.org/officeDocument/2006/relationships" id="256" r:id="R35184de6e14046a8"/>
    <p:sldId xmlns:r="http://schemas.openxmlformats.org/officeDocument/2006/relationships" id="257" r:id="R612b202d6fe3405d"/>
    <p:sldId xmlns:r="http://schemas.openxmlformats.org/officeDocument/2006/relationships" id="258" r:id="Rc1f32649e519461a"/>
    <p:sldId xmlns:r="http://schemas.openxmlformats.org/officeDocument/2006/relationships" id="259" r:id="R77ddf53d26a24f2a"/>
    <p:sldId xmlns:r="http://schemas.openxmlformats.org/officeDocument/2006/relationships" id="260" r:id="Rf7ac6e8171874b6d"/>
    <p:sldId xmlns:r="http://schemas.openxmlformats.org/officeDocument/2006/relationships" id="261" r:id="R1c0f909a33c04a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abe7f46764389" /><Relationship Type="http://schemas.openxmlformats.org/officeDocument/2006/relationships/slide" Target="/ppt/slides/slide1.xml" Id="R35184de6e14046a8" /><Relationship Type="http://schemas.openxmlformats.org/officeDocument/2006/relationships/slide" Target="/ppt/slides/slide2.xml" Id="R612b202d6fe3405d" /><Relationship Type="http://schemas.openxmlformats.org/officeDocument/2006/relationships/slide" Target="/ppt/slides/slide3.xml" Id="Rc1f32649e519461a" /><Relationship Type="http://schemas.openxmlformats.org/officeDocument/2006/relationships/slide" Target="/ppt/slides/slide4.xml" Id="R77ddf53d26a24f2a" /><Relationship Type="http://schemas.openxmlformats.org/officeDocument/2006/relationships/slide" Target="/ppt/slides/slide5.xml" Id="Rf7ac6e8171874b6d" /><Relationship Type="http://schemas.openxmlformats.org/officeDocument/2006/relationships/slide" Target="/ppt/slides/slide6.xml" Id="R1c0f909a33c04a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7e41b7ebe40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158751bb649fd" /><Relationship Type="http://schemas.openxmlformats.org/officeDocument/2006/relationships/theme" Target="/ppt/slideMasters/theme/theme1.xml" Id="R67c7a6324c5e48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8158751bb649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8763ca80649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9b9ba762545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f6c90136b4e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39c0be0e4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e55d8924444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3fa1bb0b7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SØR-ØSTERDAL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SØR-ØSTERDAL REGNSKAPSLAG SA ble etablert [år] og holder til i Rena.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13 431 908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656 682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Sliperiveien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00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970 300 643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