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b8defa92a48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4a4942047547cb"/>
  </p:sldMasterIdLst>
  <p:sldIdLst>
    <p:sldId xmlns:r="http://schemas.openxmlformats.org/officeDocument/2006/relationships" id="256" r:id="R3df2017937f445eb"/>
    <p:sldId xmlns:r="http://schemas.openxmlformats.org/officeDocument/2006/relationships" id="257" r:id="R5d907722c45e4c54"/>
    <p:sldId xmlns:r="http://schemas.openxmlformats.org/officeDocument/2006/relationships" id="258" r:id="R78a99378f24441c7"/>
    <p:sldId xmlns:r="http://schemas.openxmlformats.org/officeDocument/2006/relationships" id="259" r:id="Recaf8d6f0aa342a2"/>
    <p:sldId xmlns:r="http://schemas.openxmlformats.org/officeDocument/2006/relationships" id="260" r:id="R62cc7f9b084e480b"/>
    <p:sldId xmlns:r="http://schemas.openxmlformats.org/officeDocument/2006/relationships" id="261" r:id="R265ce96ff0ae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a4942047547cb" /><Relationship Type="http://schemas.openxmlformats.org/officeDocument/2006/relationships/slide" Target="/ppt/slides/slide1.xml" Id="R3df2017937f445eb" /><Relationship Type="http://schemas.openxmlformats.org/officeDocument/2006/relationships/slide" Target="/ppt/slides/slide2.xml" Id="R5d907722c45e4c54" /><Relationship Type="http://schemas.openxmlformats.org/officeDocument/2006/relationships/slide" Target="/ppt/slides/slide3.xml" Id="R78a99378f24441c7" /><Relationship Type="http://schemas.openxmlformats.org/officeDocument/2006/relationships/slide" Target="/ppt/slides/slide4.xml" Id="Recaf8d6f0aa342a2" /><Relationship Type="http://schemas.openxmlformats.org/officeDocument/2006/relationships/slide" Target="/ppt/slides/slide5.xml" Id="R62cc7f9b084e480b" /><Relationship Type="http://schemas.openxmlformats.org/officeDocument/2006/relationships/slide" Target="/ppt/slides/slide6.xml" Id="R265ce96ff0ae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642ec03a6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5192fdd7149fa" /><Relationship Type="http://schemas.openxmlformats.org/officeDocument/2006/relationships/theme" Target="/ppt/slideMasters/theme/theme1.xml" Id="Rabf3a5c0e55a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05192fdd71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6892bc07d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814756bfb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fafd88642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f1634ac67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597cf57a740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e9ab453dd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