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244e6e5b449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5acf38378a48c2"/>
  </p:sldMasterIdLst>
  <p:sldIdLst>
    <p:sldId xmlns:r="http://schemas.openxmlformats.org/officeDocument/2006/relationships" id="256" r:id="R6d030da32d054219"/>
    <p:sldId xmlns:r="http://schemas.openxmlformats.org/officeDocument/2006/relationships" id="257" r:id="R98d9b2414b5c4fe5"/>
    <p:sldId xmlns:r="http://schemas.openxmlformats.org/officeDocument/2006/relationships" id="258" r:id="Rce56d282abcf416f"/>
    <p:sldId xmlns:r="http://schemas.openxmlformats.org/officeDocument/2006/relationships" id="259" r:id="Rd2b408ca43574360"/>
    <p:sldId xmlns:r="http://schemas.openxmlformats.org/officeDocument/2006/relationships" id="260" r:id="R69cec931b7734c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acf38378a48c2" /><Relationship Type="http://schemas.openxmlformats.org/officeDocument/2006/relationships/slide" Target="/ppt/slides/slide1.xml" Id="R6d030da32d054219" /><Relationship Type="http://schemas.openxmlformats.org/officeDocument/2006/relationships/slide" Target="/ppt/slides/slide2.xml" Id="R98d9b2414b5c4fe5" /><Relationship Type="http://schemas.openxmlformats.org/officeDocument/2006/relationships/slide" Target="/ppt/slides/slide3.xml" Id="Rce56d282abcf416f" /><Relationship Type="http://schemas.openxmlformats.org/officeDocument/2006/relationships/slide" Target="/ppt/slides/slide4.xml" Id="Rd2b408ca43574360" /><Relationship Type="http://schemas.openxmlformats.org/officeDocument/2006/relationships/slide" Target="/ppt/slides/slide5.xml" Id="R69cec931b7734c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05b8aa80147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f06669be94ed9" /><Relationship Type="http://schemas.openxmlformats.org/officeDocument/2006/relationships/theme" Target="/ppt/slideMasters/theme/theme1.xml" Id="R6c4dcc485a8042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8f06669be94e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fa0daf0d745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c559d23464f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55d20d0444b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ff954334d46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88650a99947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EDVARDSEN KNUT 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 KNUT ING ble etablert [år] og holder til i Borgen.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Tiurfaret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1388 Borgen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66901285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nevlung@online.no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970 239 367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